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notesSlides/notesSlide17.xml" ContentType="application/vnd.openxmlformats-officedocument.presentationml.notesSlide+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notesSlides/notesSlide30.xml" ContentType="application/vnd.openxmlformats-officedocument.presentationml.notesSlide+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ink/ink57.xml" ContentType="application/inkml+xml"/>
  <Override PartName="/ppt/ink/ink58.xml" ContentType="application/inkml+xml"/>
  <Override PartName="/ppt/ink/ink59.xml" ContentType="application/inkml+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60.xml" ContentType="application/inkml+xml"/>
  <Override PartName="/ppt/ink/ink61.xml" ContentType="application/inkml+xml"/>
  <Override PartName="/ppt/ink/ink62.xml" ContentType="application/inkml+xml"/>
  <Override PartName="/ppt/ink/ink63.xml" ContentType="application/inkml+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ink/ink64.xml" ContentType="application/inkml+xml"/>
  <Override PartName="/ppt/ink/ink65.xml" ContentType="application/inkml+xml"/>
  <Override PartName="/ppt/ink/ink66.xml" ContentType="application/inkml+xml"/>
  <Override PartName="/ppt/notesSlides/notesSlide48.xml" ContentType="application/vnd.openxmlformats-officedocument.presentationml.notesSlide+xml"/>
  <Override PartName="/ppt/ink/ink67.xml" ContentType="application/inkml+xml"/>
  <Override PartName="/ppt/ink/ink68.xml" ContentType="application/inkml+xml"/>
  <Override PartName="/ppt/notesSlides/notesSlide49.xml" ContentType="application/vnd.openxmlformats-officedocument.presentationml.notesSlide+xml"/>
  <Override PartName="/ppt/ink/ink69.xml" ContentType="application/inkml+xml"/>
  <Override PartName="/ppt/ink/ink70.xml" ContentType="application/inkml+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ink/ink71.xml" ContentType="application/inkml+xml"/>
  <Override PartName="/ppt/ink/ink72.xml" ContentType="application/inkml+xml"/>
  <Override PartName="/ppt/ink/ink73.xml" ContentType="application/inkml+xml"/>
  <Override PartName="/ppt/ink/ink74.xml" ContentType="application/inkml+xml"/>
  <Override PartName="/ppt/notesSlides/notesSlide59.xml" ContentType="application/vnd.openxmlformats-officedocument.presentationml.notesSlide+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notesSlides/notesSlide60.xml" ContentType="application/vnd.openxmlformats-officedocument.presentationml.notesSlide+xml"/>
  <Override PartName="/ppt/ink/ink81.xml" ContentType="application/inkml+xml"/>
  <Override PartName="/ppt/ink/ink82.xml" ContentType="application/inkml+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ink/ink83.xml" ContentType="application/inkml+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ink/ink84.xml" ContentType="application/inkml+xml"/>
  <Override PartName="/ppt/ink/ink85.xml" ContentType="application/inkml+xml"/>
  <Override PartName="/ppt/notesSlides/notesSlide67.xml" ContentType="application/vnd.openxmlformats-officedocument.presentationml.notesSlide+xml"/>
  <Override PartName="/ppt/ink/ink86.xml" ContentType="application/inkml+xml"/>
  <Override PartName="/ppt/ink/ink87.xml" ContentType="application/inkml+xml"/>
  <Override PartName="/ppt/ink/ink88.xml" ContentType="application/inkml+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ink/ink89.xml" ContentType="application/inkml+xml"/>
  <Override PartName="/ppt/ink/ink90.xml" ContentType="application/inkml+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notesSlides/notesSlide92.xml" ContentType="application/vnd.openxmlformats-officedocument.presentationml.notesSlide+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notesSlides/notesSlide96.xml" ContentType="application/vnd.openxmlformats-officedocument.presentationml.notesSlide+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ink/ink121.xml" ContentType="application/inkml+xml"/>
  <Override PartName="/ppt/ink/ink122.xml" ContentType="application/inkml+xml"/>
  <Override PartName="/ppt/ink/ink123.xml" ContentType="application/inkml+xml"/>
  <Override PartName="/ppt/notesSlides/notesSlide110.xml" ContentType="application/vnd.openxmlformats-officedocument.presentationml.notesSlide+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ink/ink131.xml" ContentType="application/inkml+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notesSlides/notesSlide121.xml" ContentType="application/vnd.openxmlformats-officedocument.presentationml.notesSlide+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44"/>
  </p:notesMasterIdLst>
  <p:sldIdLst>
    <p:sldId id="256" r:id="rId5"/>
    <p:sldId id="257" r:id="rId6"/>
    <p:sldId id="580" r:id="rId7"/>
    <p:sldId id="581" r:id="rId8"/>
    <p:sldId id="258" r:id="rId9"/>
    <p:sldId id="260" r:id="rId10"/>
    <p:sldId id="488" r:id="rId11"/>
    <p:sldId id="262" r:id="rId12"/>
    <p:sldId id="474" r:id="rId13"/>
    <p:sldId id="298" r:id="rId14"/>
    <p:sldId id="302" r:id="rId15"/>
    <p:sldId id="584" r:id="rId16"/>
    <p:sldId id="522" r:id="rId17"/>
    <p:sldId id="582" r:id="rId18"/>
    <p:sldId id="583" r:id="rId19"/>
    <p:sldId id="394" r:id="rId20"/>
    <p:sldId id="486" r:id="rId21"/>
    <p:sldId id="487" r:id="rId22"/>
    <p:sldId id="320" r:id="rId23"/>
    <p:sldId id="479" r:id="rId24"/>
    <p:sldId id="341" r:id="rId25"/>
    <p:sldId id="342" r:id="rId26"/>
    <p:sldId id="585" r:id="rId27"/>
    <p:sldId id="340" r:id="rId28"/>
    <p:sldId id="579" r:id="rId29"/>
    <p:sldId id="564" r:id="rId30"/>
    <p:sldId id="490" r:id="rId31"/>
    <p:sldId id="491" r:id="rId32"/>
    <p:sldId id="523" r:id="rId33"/>
    <p:sldId id="558" r:id="rId34"/>
    <p:sldId id="524" r:id="rId35"/>
    <p:sldId id="301" r:id="rId36"/>
    <p:sldId id="563" r:id="rId37"/>
    <p:sldId id="576" r:id="rId38"/>
    <p:sldId id="577" r:id="rId39"/>
    <p:sldId id="578" r:id="rId40"/>
    <p:sldId id="562" r:id="rId41"/>
    <p:sldId id="525" r:id="rId42"/>
    <p:sldId id="526" r:id="rId43"/>
    <p:sldId id="586" r:id="rId44"/>
    <p:sldId id="624" r:id="rId45"/>
    <p:sldId id="493" r:id="rId46"/>
    <p:sldId id="625" r:id="rId47"/>
    <p:sldId id="623" r:id="rId48"/>
    <p:sldId id="627" r:id="rId49"/>
    <p:sldId id="626" r:id="rId50"/>
    <p:sldId id="527" r:id="rId51"/>
    <p:sldId id="629" r:id="rId52"/>
    <p:sldId id="630" r:id="rId53"/>
    <p:sldId id="606" r:id="rId54"/>
    <p:sldId id="552" r:id="rId55"/>
    <p:sldId id="607" r:id="rId56"/>
    <p:sldId id="608" r:id="rId57"/>
    <p:sldId id="613" r:id="rId58"/>
    <p:sldId id="614" r:id="rId59"/>
    <p:sldId id="612" r:id="rId60"/>
    <p:sldId id="615" r:id="rId61"/>
    <p:sldId id="616" r:id="rId62"/>
    <p:sldId id="602" r:id="rId63"/>
    <p:sldId id="351" r:id="rId64"/>
    <p:sldId id="531" r:id="rId65"/>
    <p:sldId id="532" r:id="rId66"/>
    <p:sldId id="632" r:id="rId67"/>
    <p:sldId id="287" r:id="rId68"/>
    <p:sldId id="587" r:id="rId69"/>
    <p:sldId id="289" r:id="rId70"/>
    <p:sldId id="588" r:id="rId71"/>
    <p:sldId id="380" r:id="rId72"/>
    <p:sldId id="554" r:id="rId73"/>
    <p:sldId id="383" r:id="rId74"/>
    <p:sldId id="385" r:id="rId75"/>
    <p:sldId id="387" r:id="rId76"/>
    <p:sldId id="311" r:id="rId77"/>
    <p:sldId id="557" r:id="rId78"/>
    <p:sldId id="544" r:id="rId79"/>
    <p:sldId id="545" r:id="rId80"/>
    <p:sldId id="305" r:id="rId81"/>
    <p:sldId id="402" r:id="rId82"/>
    <p:sldId id="561" r:id="rId83"/>
    <p:sldId id="555" r:id="rId84"/>
    <p:sldId id="621" r:id="rId85"/>
    <p:sldId id="314" r:id="rId86"/>
    <p:sldId id="403" r:id="rId87"/>
    <p:sldId id="547" r:id="rId88"/>
    <p:sldId id="622" r:id="rId89"/>
    <p:sldId id="556" r:id="rId90"/>
    <p:sldId id="548" r:id="rId91"/>
    <p:sldId id="296" r:id="rId92"/>
    <p:sldId id="313" r:id="rId93"/>
    <p:sldId id="295" r:id="rId94"/>
    <p:sldId id="535" r:id="rId95"/>
    <p:sldId id="631" r:id="rId96"/>
    <p:sldId id="536" r:id="rId97"/>
    <p:sldId id="559" r:id="rId98"/>
    <p:sldId id="560" r:id="rId99"/>
    <p:sldId id="598" r:id="rId100"/>
    <p:sldId id="593" r:id="rId101"/>
    <p:sldId id="594" r:id="rId102"/>
    <p:sldId id="264" r:id="rId103"/>
    <p:sldId id="265" r:id="rId104"/>
    <p:sldId id="266" r:id="rId105"/>
    <p:sldId id="267" r:id="rId106"/>
    <p:sldId id="539" r:id="rId107"/>
    <p:sldId id="538" r:id="rId108"/>
    <p:sldId id="303" r:id="rId109"/>
    <p:sldId id="316" r:id="rId110"/>
    <p:sldId id="310" r:id="rId111"/>
    <p:sldId id="484" r:id="rId112"/>
    <p:sldId id="485" r:id="rId113"/>
    <p:sldId id="345" r:id="rId114"/>
    <p:sldId id="346" r:id="rId115"/>
    <p:sldId id="293" r:id="rId116"/>
    <p:sldId id="471" r:id="rId117"/>
    <p:sldId id="619" r:id="rId118"/>
    <p:sldId id="334" r:id="rId119"/>
    <p:sldId id="347" r:id="rId120"/>
    <p:sldId id="395" r:id="rId121"/>
    <p:sldId id="424" r:id="rId122"/>
    <p:sldId id="461" r:id="rId123"/>
    <p:sldId id="462" r:id="rId124"/>
    <p:sldId id="463" r:id="rId125"/>
    <p:sldId id="620" r:id="rId126"/>
    <p:sldId id="304" r:id="rId127"/>
    <p:sldId id="379" r:id="rId128"/>
    <p:sldId id="389" r:id="rId129"/>
    <p:sldId id="634" r:id="rId130"/>
    <p:sldId id="633" r:id="rId131"/>
    <p:sldId id="635" r:id="rId132"/>
    <p:sldId id="636" r:id="rId133"/>
    <p:sldId id="637" r:id="rId134"/>
    <p:sldId id="638" r:id="rId135"/>
    <p:sldId id="639" r:id="rId136"/>
    <p:sldId id="640" r:id="rId137"/>
    <p:sldId id="644" r:id="rId138"/>
    <p:sldId id="645" r:id="rId139"/>
    <p:sldId id="643" r:id="rId140"/>
    <p:sldId id="646" r:id="rId141"/>
    <p:sldId id="647" r:id="rId142"/>
    <p:sldId id="648" r:id="rId14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5" roundtripDataSignature="AMtx7mh3dP4r7p9cUlM6Lcz1QzuR5QbhW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A4953E-AC95-07BB-B3C6-549CC6B2FD69}" v="2" dt="2026-05-21T11:39:46.265"/>
  </p1510:revLst>
</p1510:revInfo>
</file>

<file path=ppt/tableStyles.xml><?xml version="1.0" encoding="utf-8"?>
<a:tblStyleLst xmlns:a="http://schemas.openxmlformats.org/drawingml/2006/main" def="{1288DF71-F4DC-40A4-AA78-C62E05D052D6}">
  <a:tblStyle styleId="{1288DF71-F4DC-40A4-AA78-C62E05D052D6}"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033" autoAdjust="0"/>
  </p:normalViewPr>
  <p:slideViewPr>
    <p:cSldViewPr snapToGrid="0">
      <p:cViewPr varScale="1">
        <p:scale>
          <a:sx n="70" d="100"/>
          <a:sy n="70" d="100"/>
        </p:scale>
        <p:origin x="1138"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tableStyles" Target="tableStyles.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microsoft.com/office/2016/11/relationships/changesInfo" Target="changesInfos/changesInfo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microsoft.com/office/2015/10/relationships/revisionInfo" Target="revisionInfo.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notesMaster" Target="notesMasters/notesMaster1.xml"/><Relationship Id="rId90" Type="http://schemas.openxmlformats.org/officeDocument/2006/relationships/slide" Target="slides/slide8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e Blokdijk" userId="976e112a9effe099" providerId="LiveId" clId="{66C1981F-347B-43B2-85E0-C0F5104BAEB5}"/>
    <pc:docChg chg="undo redo custSel addSld delSld modSld sldOrd">
      <pc:chgData name="Simone Blokdijk" userId="976e112a9effe099" providerId="LiveId" clId="{66C1981F-347B-43B2-85E0-C0F5104BAEB5}" dt="2026-05-16T19:19:05.547" v="6443" actId="22"/>
      <pc:docMkLst>
        <pc:docMk/>
      </pc:docMkLst>
      <pc:sldChg chg="modSp mod">
        <pc:chgData name="Simone Blokdijk" userId="976e112a9effe099" providerId="LiveId" clId="{66C1981F-347B-43B2-85E0-C0F5104BAEB5}" dt="2026-05-05T14:39:01.874" v="585" actId="1076"/>
        <pc:sldMkLst>
          <pc:docMk/>
          <pc:sldMk cId="3886727213" sldId="260"/>
        </pc:sldMkLst>
        <pc:spChg chg="mod">
          <ac:chgData name="Simone Blokdijk" userId="976e112a9effe099" providerId="LiveId" clId="{66C1981F-347B-43B2-85E0-C0F5104BAEB5}" dt="2026-05-05T14:39:01.874" v="585" actId="1076"/>
          <ac:spMkLst>
            <pc:docMk/>
            <pc:sldMk cId="3886727213" sldId="260"/>
            <ac:spMk id="2" creationId="{4DF583A2-326F-2D86-E8E5-D85A4F2916DE}"/>
          </ac:spMkLst>
        </pc:spChg>
      </pc:sldChg>
      <pc:sldChg chg="addSp delSp modSp add mod">
        <pc:chgData name="Simone Blokdijk" userId="976e112a9effe099" providerId="LiveId" clId="{66C1981F-347B-43B2-85E0-C0F5104BAEB5}" dt="2026-05-15T11:50:31.718" v="4751" actId="478"/>
        <pc:sldMkLst>
          <pc:docMk/>
          <pc:sldMk cId="0" sldId="264"/>
        </pc:sldMkLst>
        <pc:spChg chg="add mod">
          <ac:chgData name="Simone Blokdijk" userId="976e112a9effe099" providerId="LiveId" clId="{66C1981F-347B-43B2-85E0-C0F5104BAEB5}" dt="2026-05-15T11:48:30.592" v="4723" actId="20577"/>
          <ac:spMkLst>
            <pc:docMk/>
            <pc:sldMk cId="0" sldId="264"/>
            <ac:spMk id="2" creationId="{0101BA20-EFC4-C96B-3DD8-A1D632F1EF69}"/>
          </ac:spMkLst>
        </pc:spChg>
        <pc:spChg chg="add mod">
          <ac:chgData name="Simone Blokdijk" userId="976e112a9effe099" providerId="LiveId" clId="{66C1981F-347B-43B2-85E0-C0F5104BAEB5}" dt="2026-05-15T11:50:28.247" v="4750"/>
          <ac:spMkLst>
            <pc:docMk/>
            <pc:sldMk cId="0" sldId="264"/>
            <ac:spMk id="5" creationId="{F37BA079-4B5D-5148-D3C3-76BD0A4506DB}"/>
          </ac:spMkLst>
        </pc:spChg>
      </pc:sldChg>
      <pc:sldChg chg="addSp modSp add mod">
        <pc:chgData name="Simone Blokdijk" userId="976e112a9effe099" providerId="LiveId" clId="{66C1981F-347B-43B2-85E0-C0F5104BAEB5}" dt="2026-05-15T11:50:17.015" v="4748" actId="1076"/>
        <pc:sldMkLst>
          <pc:docMk/>
          <pc:sldMk cId="0" sldId="265"/>
        </pc:sldMkLst>
        <pc:spChg chg="add mod">
          <ac:chgData name="Simone Blokdijk" userId="976e112a9effe099" providerId="LiveId" clId="{66C1981F-347B-43B2-85E0-C0F5104BAEB5}" dt="2026-05-15T11:50:02.216" v="4746" actId="14100"/>
          <ac:spMkLst>
            <pc:docMk/>
            <pc:sldMk cId="0" sldId="265"/>
            <ac:spMk id="2" creationId="{CDBBE6F0-17E1-6A5F-4B34-705928CFD86C}"/>
          </ac:spMkLst>
        </pc:spChg>
        <pc:spChg chg="mod">
          <ac:chgData name="Simone Blokdijk" userId="976e112a9effe099" providerId="LiveId" clId="{66C1981F-347B-43B2-85E0-C0F5104BAEB5}" dt="2026-05-15T11:50:17.015" v="4748" actId="1076"/>
          <ac:spMkLst>
            <pc:docMk/>
            <pc:sldMk cId="0" sldId="265"/>
            <ac:spMk id="150" creationId="{00000000-0000-0000-0000-000000000000}"/>
          </ac:spMkLst>
        </pc:spChg>
        <pc:spChg chg="mod">
          <ac:chgData name="Simone Blokdijk" userId="976e112a9effe099" providerId="LiveId" clId="{66C1981F-347B-43B2-85E0-C0F5104BAEB5}" dt="2026-05-15T11:41:30.864" v="4687" actId="2711"/>
          <ac:spMkLst>
            <pc:docMk/>
            <pc:sldMk cId="0" sldId="265"/>
            <ac:spMk id="153" creationId="{00000000-0000-0000-0000-000000000000}"/>
          </ac:spMkLst>
        </pc:spChg>
      </pc:sldChg>
      <pc:sldChg chg="addSp modSp add mod">
        <pc:chgData name="Simone Blokdijk" userId="976e112a9effe099" providerId="LiveId" clId="{66C1981F-347B-43B2-85E0-C0F5104BAEB5}" dt="2026-05-15T11:51:44.147" v="4764" actId="20577"/>
        <pc:sldMkLst>
          <pc:docMk/>
          <pc:sldMk cId="0" sldId="266"/>
        </pc:sldMkLst>
        <pc:spChg chg="add mod">
          <ac:chgData name="Simone Blokdijk" userId="976e112a9effe099" providerId="LiveId" clId="{66C1981F-347B-43B2-85E0-C0F5104BAEB5}" dt="2026-05-15T11:51:44.147" v="4764" actId="20577"/>
          <ac:spMkLst>
            <pc:docMk/>
            <pc:sldMk cId="0" sldId="266"/>
            <ac:spMk id="2" creationId="{CF012C1C-1EF9-8906-AB11-ECE7D2CB303B}"/>
          </ac:spMkLst>
        </pc:spChg>
        <pc:graphicFrameChg chg="mod">
          <ac:chgData name="Simone Blokdijk" userId="976e112a9effe099" providerId="LiveId" clId="{66C1981F-347B-43B2-85E0-C0F5104BAEB5}" dt="2026-05-15T11:51:09.528" v="4754" actId="1076"/>
          <ac:graphicFrameMkLst>
            <pc:docMk/>
            <pc:sldMk cId="0" sldId="266"/>
            <ac:graphicFrameMk id="159" creationId="{00000000-0000-0000-0000-000000000000}"/>
          </ac:graphicFrameMkLst>
        </pc:graphicFrameChg>
      </pc:sldChg>
      <pc:sldChg chg="addSp modSp add mod">
        <pc:chgData name="Simone Blokdijk" userId="976e112a9effe099" providerId="LiveId" clId="{66C1981F-347B-43B2-85E0-C0F5104BAEB5}" dt="2026-05-15T11:52:51.280" v="4774" actId="20577"/>
        <pc:sldMkLst>
          <pc:docMk/>
          <pc:sldMk cId="0" sldId="267"/>
        </pc:sldMkLst>
        <pc:spChg chg="add mod">
          <ac:chgData name="Simone Blokdijk" userId="976e112a9effe099" providerId="LiveId" clId="{66C1981F-347B-43B2-85E0-C0F5104BAEB5}" dt="2026-05-15T11:52:51.280" v="4774" actId="20577"/>
          <ac:spMkLst>
            <pc:docMk/>
            <pc:sldMk cId="0" sldId="267"/>
            <ac:spMk id="4" creationId="{68571000-52F4-EB4A-B876-1CB2BB97E5C2}"/>
          </ac:spMkLst>
        </pc:spChg>
        <pc:spChg chg="add mod">
          <ac:chgData name="Simone Blokdijk" userId="976e112a9effe099" providerId="LiveId" clId="{66C1981F-347B-43B2-85E0-C0F5104BAEB5}" dt="2026-05-15T11:52:18.334" v="4770" actId="20577"/>
          <ac:spMkLst>
            <pc:docMk/>
            <pc:sldMk cId="0" sldId="267"/>
            <ac:spMk id="5" creationId="{B4CC1EF5-FE77-46EA-0FBD-48934ABB39DA}"/>
          </ac:spMkLst>
        </pc:spChg>
        <pc:picChg chg="add mod">
          <ac:chgData name="Simone Blokdijk" userId="976e112a9effe099" providerId="LiveId" clId="{66C1981F-347B-43B2-85E0-C0F5104BAEB5}" dt="2026-05-15T11:45:08.335" v="4699" actId="14100"/>
          <ac:picMkLst>
            <pc:docMk/>
            <pc:sldMk cId="0" sldId="267"/>
            <ac:picMk id="3" creationId="{BDAFA25A-1B11-FF9B-F8BF-7D62E48286A7}"/>
          </ac:picMkLst>
        </pc:picChg>
      </pc:sldChg>
      <pc:sldChg chg="add">
        <pc:chgData name="Simone Blokdijk" userId="976e112a9effe099" providerId="LiveId" clId="{66C1981F-347B-43B2-85E0-C0F5104BAEB5}" dt="2026-05-05T14:17:27.211" v="75"/>
        <pc:sldMkLst>
          <pc:docMk/>
          <pc:sldMk cId="2106991725" sldId="293"/>
        </pc:sldMkLst>
      </pc:sldChg>
      <pc:sldChg chg="add">
        <pc:chgData name="Simone Blokdijk" userId="976e112a9effe099" providerId="LiveId" clId="{66C1981F-347B-43B2-85E0-C0F5104BAEB5}" dt="2026-05-05T14:44:06.400" v="668"/>
        <pc:sldMkLst>
          <pc:docMk/>
          <pc:sldMk cId="1367849548" sldId="295"/>
        </pc:sldMkLst>
      </pc:sldChg>
      <pc:sldChg chg="add modNotesTx">
        <pc:chgData name="Simone Blokdijk" userId="976e112a9effe099" providerId="LiveId" clId="{66C1981F-347B-43B2-85E0-C0F5104BAEB5}" dt="2026-05-15T09:31:00.584" v="4614" actId="5793"/>
        <pc:sldMkLst>
          <pc:docMk/>
          <pc:sldMk cId="203464565" sldId="296"/>
        </pc:sldMkLst>
      </pc:sldChg>
      <pc:sldChg chg="add">
        <pc:chgData name="Simone Blokdijk" userId="976e112a9effe099" providerId="LiveId" clId="{66C1981F-347B-43B2-85E0-C0F5104BAEB5}" dt="2026-05-05T14:37:04.669" v="503"/>
        <pc:sldMkLst>
          <pc:docMk/>
          <pc:sldMk cId="130500634" sldId="298"/>
        </pc:sldMkLst>
      </pc:sldChg>
      <pc:sldChg chg="add">
        <pc:chgData name="Simone Blokdijk" userId="976e112a9effe099" providerId="LiveId" clId="{66C1981F-347B-43B2-85E0-C0F5104BAEB5}" dt="2026-05-05T14:37:04.669" v="503"/>
        <pc:sldMkLst>
          <pc:docMk/>
          <pc:sldMk cId="1656114999" sldId="302"/>
        </pc:sldMkLst>
      </pc:sldChg>
      <pc:sldChg chg="del">
        <pc:chgData name="Simone Blokdijk" userId="976e112a9effe099" providerId="LiveId" clId="{66C1981F-347B-43B2-85E0-C0F5104BAEB5}" dt="2026-05-05T14:09:19.439" v="11" actId="47"/>
        <pc:sldMkLst>
          <pc:docMk/>
          <pc:sldMk cId="0" sldId="304"/>
        </pc:sldMkLst>
      </pc:sldChg>
      <pc:sldChg chg="add">
        <pc:chgData name="Simone Blokdijk" userId="976e112a9effe099" providerId="LiveId" clId="{66C1981F-347B-43B2-85E0-C0F5104BAEB5}" dt="2026-05-05T14:45:03.024" v="703"/>
        <pc:sldMkLst>
          <pc:docMk/>
          <pc:sldMk cId="1626374066" sldId="310"/>
        </pc:sldMkLst>
      </pc:sldChg>
      <pc:sldChg chg="add">
        <pc:chgData name="Simone Blokdijk" userId="976e112a9effe099" providerId="LiveId" clId="{66C1981F-347B-43B2-85E0-C0F5104BAEB5}" dt="2026-05-05T14:43:13.738" v="646"/>
        <pc:sldMkLst>
          <pc:docMk/>
          <pc:sldMk cId="1169020065" sldId="311"/>
        </pc:sldMkLst>
      </pc:sldChg>
      <pc:sldChg chg="add del">
        <pc:chgData name="Simone Blokdijk" userId="976e112a9effe099" providerId="LiveId" clId="{66C1981F-347B-43B2-85E0-C0F5104BAEB5}" dt="2026-05-16T19:04:23.835" v="6327"/>
        <pc:sldMkLst>
          <pc:docMk/>
          <pc:sldMk cId="2055715478" sldId="313"/>
        </pc:sldMkLst>
      </pc:sldChg>
      <pc:sldChg chg="add">
        <pc:chgData name="Simone Blokdijk" userId="976e112a9effe099" providerId="LiveId" clId="{66C1981F-347B-43B2-85E0-C0F5104BAEB5}" dt="2026-05-05T14:45:03.024" v="703"/>
        <pc:sldMkLst>
          <pc:docMk/>
          <pc:sldMk cId="4063950998" sldId="316"/>
        </pc:sldMkLst>
      </pc:sldChg>
      <pc:sldChg chg="addSp delSp modSp add mod">
        <pc:chgData name="Simone Blokdijk" userId="976e112a9effe099" providerId="LiveId" clId="{66C1981F-347B-43B2-85E0-C0F5104BAEB5}" dt="2026-05-06T08:50:49.873" v="757" actId="1076"/>
        <pc:sldMkLst>
          <pc:docMk/>
          <pc:sldMk cId="3025210702" sldId="320"/>
        </pc:sldMkLst>
        <pc:spChg chg="add mod">
          <ac:chgData name="Simone Blokdijk" userId="976e112a9effe099" providerId="LiveId" clId="{66C1981F-347B-43B2-85E0-C0F5104BAEB5}" dt="2026-05-06T08:50:49.873" v="757" actId="1076"/>
          <ac:spMkLst>
            <pc:docMk/>
            <pc:sldMk cId="3025210702" sldId="320"/>
            <ac:spMk id="4" creationId="{D4D2C329-3EE5-6B19-4B85-E04BDA302E4E}"/>
          </ac:spMkLst>
        </pc:spChg>
      </pc:sldChg>
      <pc:sldChg chg="addSp delSp modSp mod modNotesTx">
        <pc:chgData name="Simone Blokdijk" userId="976e112a9effe099" providerId="LiveId" clId="{66C1981F-347B-43B2-85E0-C0F5104BAEB5}" dt="2026-05-16T19:08:52.253" v="6345" actId="207"/>
        <pc:sldMkLst>
          <pc:docMk/>
          <pc:sldMk cId="0" sldId="334"/>
        </pc:sldMkLst>
        <pc:spChg chg="add mod">
          <ac:chgData name="Simone Blokdijk" userId="976e112a9effe099" providerId="LiveId" clId="{66C1981F-347B-43B2-85E0-C0F5104BAEB5}" dt="2026-05-16T19:08:52.253" v="6345" actId="207"/>
          <ac:spMkLst>
            <pc:docMk/>
            <pc:sldMk cId="0" sldId="334"/>
            <ac:spMk id="3" creationId="{E5C76DB5-1E0B-7D19-70FE-7460107A5011}"/>
          </ac:spMkLst>
        </pc:spChg>
        <pc:picChg chg="topLvl">
          <ac:chgData name="Simone Blokdijk" userId="976e112a9effe099" providerId="LiveId" clId="{66C1981F-347B-43B2-85E0-C0F5104BAEB5}" dt="2026-05-15T12:46:11.112" v="5894" actId="478"/>
          <ac:picMkLst>
            <pc:docMk/>
            <pc:sldMk cId="0" sldId="334"/>
            <ac:picMk id="667" creationId="{00000000-0000-0000-0000-000000000000}"/>
          </ac:picMkLst>
        </pc:picChg>
      </pc:sldChg>
      <pc:sldChg chg="addSp delSp add mod">
        <pc:chgData name="Simone Blokdijk" userId="976e112a9effe099" providerId="LiveId" clId="{66C1981F-347B-43B2-85E0-C0F5104BAEB5}" dt="2026-05-06T08:49:36.705" v="754" actId="22"/>
        <pc:sldMkLst>
          <pc:docMk/>
          <pc:sldMk cId="792145927" sldId="340"/>
        </pc:sldMkLst>
      </pc:sldChg>
      <pc:sldChg chg="add">
        <pc:chgData name="Simone Blokdijk" userId="976e112a9effe099" providerId="LiveId" clId="{66C1981F-347B-43B2-85E0-C0F5104BAEB5}" dt="2026-05-05T14:28:53.019" v="143"/>
        <pc:sldMkLst>
          <pc:docMk/>
          <pc:sldMk cId="1250819882" sldId="341"/>
        </pc:sldMkLst>
      </pc:sldChg>
      <pc:sldChg chg="add">
        <pc:chgData name="Simone Blokdijk" userId="976e112a9effe099" providerId="LiveId" clId="{66C1981F-347B-43B2-85E0-C0F5104BAEB5}" dt="2026-05-05T14:28:53.019" v="143"/>
        <pc:sldMkLst>
          <pc:docMk/>
          <pc:sldMk cId="3201440027" sldId="342"/>
        </pc:sldMkLst>
      </pc:sldChg>
      <pc:sldChg chg="add">
        <pc:chgData name="Simone Blokdijk" userId="976e112a9effe099" providerId="LiveId" clId="{66C1981F-347B-43B2-85E0-C0F5104BAEB5}" dt="2026-05-05T14:45:03.024" v="703"/>
        <pc:sldMkLst>
          <pc:docMk/>
          <pc:sldMk cId="2760477018" sldId="345"/>
        </pc:sldMkLst>
      </pc:sldChg>
      <pc:sldChg chg="add">
        <pc:chgData name="Simone Blokdijk" userId="976e112a9effe099" providerId="LiveId" clId="{66C1981F-347B-43B2-85E0-C0F5104BAEB5}" dt="2026-05-05T14:45:03.024" v="703"/>
        <pc:sldMkLst>
          <pc:docMk/>
          <pc:sldMk cId="4218523836" sldId="346"/>
        </pc:sldMkLst>
      </pc:sldChg>
      <pc:sldChg chg="addSp delSp modSp add mod">
        <pc:chgData name="Simone Blokdijk" userId="976e112a9effe099" providerId="LiveId" clId="{66C1981F-347B-43B2-85E0-C0F5104BAEB5}" dt="2026-05-15T12:47:06.693" v="5907" actId="2711"/>
        <pc:sldMkLst>
          <pc:docMk/>
          <pc:sldMk cId="2039898290" sldId="347"/>
        </pc:sldMkLst>
        <pc:spChg chg="add mod">
          <ac:chgData name="Simone Blokdijk" userId="976e112a9effe099" providerId="LiveId" clId="{66C1981F-347B-43B2-85E0-C0F5104BAEB5}" dt="2026-05-15T12:47:06.693" v="5907" actId="2711"/>
          <ac:spMkLst>
            <pc:docMk/>
            <pc:sldMk cId="2039898290" sldId="347"/>
            <ac:spMk id="4" creationId="{38899847-D64F-81FC-C5B6-72625CDEC673}"/>
          </ac:spMkLst>
        </pc:spChg>
      </pc:sldChg>
      <pc:sldChg chg="addSp delSp modSp add mod">
        <pc:chgData name="Simone Blokdijk" userId="976e112a9effe099" providerId="LiveId" clId="{66C1981F-347B-43B2-85E0-C0F5104BAEB5}" dt="2026-05-15T12:40:00.229" v="5891" actId="9405"/>
        <pc:sldMkLst>
          <pc:docMk/>
          <pc:sldMk cId="1494655387" sldId="351"/>
        </pc:sldMkLst>
        <pc:picChg chg="mod">
          <ac:chgData name="Simone Blokdijk" userId="976e112a9effe099" providerId="LiveId" clId="{66C1981F-347B-43B2-85E0-C0F5104BAEB5}" dt="2026-05-15T12:39:25.932" v="5883" actId="1076"/>
          <ac:picMkLst>
            <pc:docMk/>
            <pc:sldMk cId="1494655387" sldId="351"/>
            <ac:picMk id="8" creationId="{6BD24FD8-594B-B254-6DCE-909BB203191F}"/>
          </ac:picMkLst>
        </pc:picChg>
        <pc:inkChg chg="add mod">
          <ac:chgData name="Simone Blokdijk" userId="976e112a9effe099" providerId="LiveId" clId="{66C1981F-347B-43B2-85E0-C0F5104BAEB5}" dt="2026-05-15T12:39:53.735" v="5888"/>
          <ac:inkMkLst>
            <pc:docMk/>
            <pc:sldMk cId="1494655387" sldId="351"/>
            <ac:inkMk id="6" creationId="{7653C5E2-A21B-D5C3-1464-A67E5BB2B5CB}"/>
          </ac:inkMkLst>
        </pc:inkChg>
        <pc:inkChg chg="add">
          <ac:chgData name="Simone Blokdijk" userId="976e112a9effe099" providerId="LiveId" clId="{66C1981F-347B-43B2-85E0-C0F5104BAEB5}" dt="2026-05-15T12:39:57.233" v="5889" actId="9405"/>
          <ac:inkMkLst>
            <pc:docMk/>
            <pc:sldMk cId="1494655387" sldId="351"/>
            <ac:inkMk id="7" creationId="{5198305A-E5AD-F751-A643-A5C9F0D8C30C}"/>
          </ac:inkMkLst>
        </pc:inkChg>
      </pc:sldChg>
      <pc:sldChg chg="add">
        <pc:chgData name="Simone Blokdijk" userId="976e112a9effe099" providerId="LiveId" clId="{66C1981F-347B-43B2-85E0-C0F5104BAEB5}" dt="2026-05-15T09:32:55.474" v="4617"/>
        <pc:sldMkLst>
          <pc:docMk/>
          <pc:sldMk cId="237277876" sldId="379"/>
        </pc:sldMkLst>
      </pc:sldChg>
      <pc:sldChg chg="add modNotesTx">
        <pc:chgData name="Simone Blokdijk" userId="976e112a9effe099" providerId="LiveId" clId="{66C1981F-347B-43B2-85E0-C0F5104BAEB5}" dt="2026-05-16T18:58:19.243" v="5987" actId="5793"/>
        <pc:sldMkLst>
          <pc:docMk/>
          <pc:sldMk cId="2401035666" sldId="380"/>
        </pc:sldMkLst>
      </pc:sldChg>
      <pc:sldChg chg="modSp add mod">
        <pc:chgData name="Simone Blokdijk" userId="976e112a9effe099" providerId="LiveId" clId="{66C1981F-347B-43B2-85E0-C0F5104BAEB5}" dt="2026-05-16T19:01:41.394" v="6325" actId="6549"/>
        <pc:sldMkLst>
          <pc:docMk/>
          <pc:sldMk cId="742870448" sldId="383"/>
        </pc:sldMkLst>
        <pc:spChg chg="mod">
          <ac:chgData name="Simone Blokdijk" userId="976e112a9effe099" providerId="LiveId" clId="{66C1981F-347B-43B2-85E0-C0F5104BAEB5}" dt="2026-05-16T19:01:41.394" v="6325" actId="6549"/>
          <ac:spMkLst>
            <pc:docMk/>
            <pc:sldMk cId="742870448" sldId="383"/>
            <ac:spMk id="2" creationId="{C16F3E2D-624A-27CF-E662-65342E2642A5}"/>
          </ac:spMkLst>
        </pc:spChg>
        <pc:picChg chg="mod">
          <ac:chgData name="Simone Blokdijk" userId="976e112a9effe099" providerId="LiveId" clId="{66C1981F-347B-43B2-85E0-C0F5104BAEB5}" dt="2026-05-15T09:22:17.772" v="4368" actId="1076"/>
          <ac:picMkLst>
            <pc:docMk/>
            <pc:sldMk cId="742870448" sldId="383"/>
            <ac:picMk id="3" creationId="{6C1A4570-E093-4C59-B51C-4F511BD24136}"/>
          </ac:picMkLst>
        </pc:picChg>
      </pc:sldChg>
      <pc:sldChg chg="modSp add mod">
        <pc:chgData name="Simone Blokdijk" userId="976e112a9effe099" providerId="LiveId" clId="{66C1981F-347B-43B2-85E0-C0F5104BAEB5}" dt="2026-05-16T19:00:32.082" v="6233" actId="20577"/>
        <pc:sldMkLst>
          <pc:docMk/>
          <pc:sldMk cId="1357260287" sldId="385"/>
        </pc:sldMkLst>
        <pc:spChg chg="mod">
          <ac:chgData name="Simone Blokdijk" userId="976e112a9effe099" providerId="LiveId" clId="{66C1981F-347B-43B2-85E0-C0F5104BAEB5}" dt="2026-05-16T19:00:32.082" v="6233" actId="20577"/>
          <ac:spMkLst>
            <pc:docMk/>
            <pc:sldMk cId="1357260287" sldId="385"/>
            <ac:spMk id="2" creationId="{F7BEE4A7-FC61-467C-1C20-FA391C275DB1}"/>
          </ac:spMkLst>
        </pc:spChg>
      </pc:sldChg>
      <pc:sldChg chg="add">
        <pc:chgData name="Simone Blokdijk" userId="976e112a9effe099" providerId="LiveId" clId="{66C1981F-347B-43B2-85E0-C0F5104BAEB5}" dt="2026-05-08T07:09:31.086" v="758"/>
        <pc:sldMkLst>
          <pc:docMk/>
          <pc:sldMk cId="2504272567" sldId="387"/>
        </pc:sldMkLst>
      </pc:sldChg>
      <pc:sldChg chg="add ord">
        <pc:chgData name="Simone Blokdijk" userId="976e112a9effe099" providerId="LiveId" clId="{66C1981F-347B-43B2-85E0-C0F5104BAEB5}" dt="2026-05-16T19:14:21.450" v="6416"/>
        <pc:sldMkLst>
          <pc:docMk/>
          <pc:sldMk cId="1490285802" sldId="389"/>
        </pc:sldMkLst>
      </pc:sldChg>
      <pc:sldChg chg="add">
        <pc:chgData name="Simone Blokdijk" userId="976e112a9effe099" providerId="LiveId" clId="{66C1981F-347B-43B2-85E0-C0F5104BAEB5}" dt="2026-05-05T14:13:06.093" v="15"/>
        <pc:sldMkLst>
          <pc:docMk/>
          <pc:sldMk cId="3469482578" sldId="394"/>
        </pc:sldMkLst>
      </pc:sldChg>
      <pc:sldChg chg="add">
        <pc:chgData name="Simone Blokdijk" userId="976e112a9effe099" providerId="LiveId" clId="{66C1981F-347B-43B2-85E0-C0F5104BAEB5}" dt="2026-05-05T14:44:46.548" v="701"/>
        <pc:sldMkLst>
          <pc:docMk/>
          <pc:sldMk cId="472436748" sldId="395"/>
        </pc:sldMkLst>
      </pc:sldChg>
      <pc:sldChg chg="add">
        <pc:chgData name="Simone Blokdijk" userId="976e112a9effe099" providerId="LiveId" clId="{66C1981F-347B-43B2-85E0-C0F5104BAEB5}" dt="2026-05-05T14:44:46.548" v="701"/>
        <pc:sldMkLst>
          <pc:docMk/>
          <pc:sldMk cId="1529726244" sldId="424"/>
        </pc:sldMkLst>
      </pc:sldChg>
      <pc:sldChg chg="add">
        <pc:chgData name="Simone Blokdijk" userId="976e112a9effe099" providerId="LiveId" clId="{66C1981F-347B-43B2-85E0-C0F5104BAEB5}" dt="2026-05-05T14:44:46.548" v="701"/>
        <pc:sldMkLst>
          <pc:docMk/>
          <pc:sldMk cId="2383659654" sldId="461"/>
        </pc:sldMkLst>
      </pc:sldChg>
      <pc:sldChg chg="add">
        <pc:chgData name="Simone Blokdijk" userId="976e112a9effe099" providerId="LiveId" clId="{66C1981F-347B-43B2-85E0-C0F5104BAEB5}" dt="2026-05-05T14:44:46.548" v="701"/>
        <pc:sldMkLst>
          <pc:docMk/>
          <pc:sldMk cId="965811710" sldId="462"/>
        </pc:sldMkLst>
      </pc:sldChg>
      <pc:sldChg chg="add">
        <pc:chgData name="Simone Blokdijk" userId="976e112a9effe099" providerId="LiveId" clId="{66C1981F-347B-43B2-85E0-C0F5104BAEB5}" dt="2026-05-05T14:44:46.548" v="701"/>
        <pc:sldMkLst>
          <pc:docMk/>
          <pc:sldMk cId="2952249386" sldId="463"/>
        </pc:sldMkLst>
      </pc:sldChg>
      <pc:sldChg chg="add">
        <pc:chgData name="Simone Blokdijk" userId="976e112a9effe099" providerId="LiveId" clId="{66C1981F-347B-43B2-85E0-C0F5104BAEB5}" dt="2026-05-05T14:37:04.669" v="503"/>
        <pc:sldMkLst>
          <pc:docMk/>
          <pc:sldMk cId="13908809" sldId="474"/>
        </pc:sldMkLst>
      </pc:sldChg>
      <pc:sldChg chg="add">
        <pc:chgData name="Simone Blokdijk" userId="976e112a9effe099" providerId="LiveId" clId="{66C1981F-347B-43B2-85E0-C0F5104BAEB5}" dt="2026-05-05T14:28:53.019" v="143"/>
        <pc:sldMkLst>
          <pc:docMk/>
          <pc:sldMk cId="630675033" sldId="479"/>
        </pc:sldMkLst>
      </pc:sldChg>
      <pc:sldChg chg="add">
        <pc:chgData name="Simone Blokdijk" userId="976e112a9effe099" providerId="LiveId" clId="{66C1981F-347B-43B2-85E0-C0F5104BAEB5}" dt="2026-05-05T14:45:03.024" v="703"/>
        <pc:sldMkLst>
          <pc:docMk/>
          <pc:sldMk cId="3514777689" sldId="484"/>
        </pc:sldMkLst>
      </pc:sldChg>
      <pc:sldChg chg="add">
        <pc:chgData name="Simone Blokdijk" userId="976e112a9effe099" providerId="LiveId" clId="{66C1981F-347B-43B2-85E0-C0F5104BAEB5}" dt="2026-05-05T14:45:03.024" v="703"/>
        <pc:sldMkLst>
          <pc:docMk/>
          <pc:sldMk cId="3591575986" sldId="485"/>
        </pc:sldMkLst>
      </pc:sldChg>
      <pc:sldChg chg="add">
        <pc:chgData name="Simone Blokdijk" userId="976e112a9effe099" providerId="LiveId" clId="{66C1981F-347B-43B2-85E0-C0F5104BAEB5}" dt="2026-05-05T14:13:06.093" v="15"/>
        <pc:sldMkLst>
          <pc:docMk/>
          <pc:sldMk cId="1885168300" sldId="486"/>
        </pc:sldMkLst>
      </pc:sldChg>
      <pc:sldChg chg="add">
        <pc:chgData name="Simone Blokdijk" userId="976e112a9effe099" providerId="LiveId" clId="{66C1981F-347B-43B2-85E0-C0F5104BAEB5}" dt="2026-05-05T14:13:06.093" v="15"/>
        <pc:sldMkLst>
          <pc:docMk/>
          <pc:sldMk cId="84844076" sldId="487"/>
        </pc:sldMkLst>
      </pc:sldChg>
      <pc:sldChg chg="modSp mod">
        <pc:chgData name="Simone Blokdijk" userId="976e112a9effe099" providerId="LiveId" clId="{66C1981F-347B-43B2-85E0-C0F5104BAEB5}" dt="2026-05-05T08:32:31.666" v="2" actId="20577"/>
        <pc:sldMkLst>
          <pc:docMk/>
          <pc:sldMk cId="550110053" sldId="488"/>
        </pc:sldMkLst>
        <pc:spChg chg="mod">
          <ac:chgData name="Simone Blokdijk" userId="976e112a9effe099" providerId="LiveId" clId="{66C1981F-347B-43B2-85E0-C0F5104BAEB5}" dt="2026-05-05T08:32:31.666" v="2" actId="20577"/>
          <ac:spMkLst>
            <pc:docMk/>
            <pc:sldMk cId="550110053" sldId="488"/>
            <ac:spMk id="9" creationId="{D6DF6986-D212-1C8D-F4AD-A617CD76300E}"/>
          </ac:spMkLst>
        </pc:spChg>
      </pc:sldChg>
      <pc:sldChg chg="addSp delSp modSp add mod">
        <pc:chgData name="Simone Blokdijk" userId="976e112a9effe099" providerId="LiveId" clId="{66C1981F-347B-43B2-85E0-C0F5104BAEB5}" dt="2026-05-08T08:40:38.601" v="902" actId="20577"/>
        <pc:sldMkLst>
          <pc:docMk/>
          <pc:sldMk cId="3351221990" sldId="490"/>
        </pc:sldMkLst>
        <pc:spChg chg="add mod">
          <ac:chgData name="Simone Blokdijk" userId="976e112a9effe099" providerId="LiveId" clId="{66C1981F-347B-43B2-85E0-C0F5104BAEB5}" dt="2026-05-08T08:40:38.601" v="902" actId="20577"/>
          <ac:spMkLst>
            <pc:docMk/>
            <pc:sldMk cId="3351221990" sldId="490"/>
            <ac:spMk id="8" creationId="{98643DA9-B0E6-92F8-C471-1D3051F71D90}"/>
          </ac:spMkLst>
        </pc:spChg>
        <pc:picChg chg="add mod">
          <ac:chgData name="Simone Blokdijk" userId="976e112a9effe099" providerId="LiveId" clId="{66C1981F-347B-43B2-85E0-C0F5104BAEB5}" dt="2026-05-08T08:39:18.847" v="853" actId="1076"/>
          <ac:picMkLst>
            <pc:docMk/>
            <pc:sldMk cId="3351221990" sldId="490"/>
            <ac:picMk id="7" creationId="{85F96F8A-9C75-6C7D-8293-771837E06930}"/>
          </ac:picMkLst>
        </pc:picChg>
      </pc:sldChg>
      <pc:sldChg chg="add ord">
        <pc:chgData name="Simone Blokdijk" userId="976e112a9effe099" providerId="LiveId" clId="{66C1981F-347B-43B2-85E0-C0F5104BAEB5}" dt="2026-05-05T14:47:07.550" v="719"/>
        <pc:sldMkLst>
          <pc:docMk/>
          <pc:sldMk cId="2854988786" sldId="491"/>
        </pc:sldMkLst>
      </pc:sldChg>
      <pc:sldChg chg="addSp delSp modSp new mod ord addAnim delAnim modAnim chgLayout modNotesTx">
        <pc:chgData name="Simone Blokdijk" userId="976e112a9effe099" providerId="LiveId" clId="{66C1981F-347B-43B2-85E0-C0F5104BAEB5}" dt="2026-05-16T19:10:22.676" v="6363" actId="5793"/>
        <pc:sldMkLst>
          <pc:docMk/>
          <pc:sldMk cId="1250362657" sldId="493"/>
        </pc:sldMkLst>
        <pc:spChg chg="mod ord">
          <ac:chgData name="Simone Blokdijk" userId="976e112a9effe099" providerId="LiveId" clId="{66C1981F-347B-43B2-85E0-C0F5104BAEB5}" dt="2026-05-08T09:33:59.089" v="948" actId="20577"/>
          <ac:spMkLst>
            <pc:docMk/>
            <pc:sldMk cId="1250362657" sldId="493"/>
            <ac:spMk id="2" creationId="{E5D6D24E-5591-CC47-12EA-F43EDF49B985}"/>
          </ac:spMkLst>
        </pc:spChg>
        <pc:spChg chg="add mod ord">
          <ac:chgData name="Simone Blokdijk" userId="976e112a9effe099" providerId="LiveId" clId="{66C1981F-347B-43B2-85E0-C0F5104BAEB5}" dt="2026-05-13T12:26:15.089" v="2113" actId="1076"/>
          <ac:spMkLst>
            <pc:docMk/>
            <pc:sldMk cId="1250362657" sldId="493"/>
            <ac:spMk id="4" creationId="{4A41C2D4-D9F7-9369-9613-ACE770F31DD2}"/>
          </ac:spMkLst>
        </pc:spChg>
        <pc:graphicFrameChg chg="add mod ord modGraphic">
          <ac:chgData name="Simone Blokdijk" userId="976e112a9effe099" providerId="LiveId" clId="{66C1981F-347B-43B2-85E0-C0F5104BAEB5}" dt="2026-05-15T08:37:15.205" v="4151" actId="1076"/>
          <ac:graphicFrameMkLst>
            <pc:docMk/>
            <pc:sldMk cId="1250362657" sldId="493"/>
            <ac:graphicFrameMk id="3" creationId="{D045D96C-9CCB-475F-8AB8-64DDA8A8BBFC}"/>
          </ac:graphicFrameMkLst>
        </pc:graphicFrameChg>
        <pc:graphicFrameChg chg="add mod modGraphic">
          <ac:chgData name="Simone Blokdijk" userId="976e112a9effe099" providerId="LiveId" clId="{66C1981F-347B-43B2-85E0-C0F5104BAEB5}" dt="2026-05-15T08:37:18.009" v="4159" actId="14734"/>
          <ac:graphicFrameMkLst>
            <pc:docMk/>
            <pc:sldMk cId="1250362657" sldId="493"/>
            <ac:graphicFrameMk id="5" creationId="{DF69B744-E2A4-7F9B-0D2F-693DF162486D}"/>
          </ac:graphicFrameMkLst>
        </pc:graphicFrameChg>
        <pc:graphicFrameChg chg="add del mod modGraphic">
          <ac:chgData name="Simone Blokdijk" userId="976e112a9effe099" providerId="LiveId" clId="{66C1981F-347B-43B2-85E0-C0F5104BAEB5}" dt="2026-05-13T12:26:00.684" v="2110" actId="1076"/>
          <ac:graphicFrameMkLst>
            <pc:docMk/>
            <pc:sldMk cId="1250362657" sldId="493"/>
            <ac:graphicFrameMk id="6" creationId="{B8DE6674-9293-A160-9A96-807708754A10}"/>
          </ac:graphicFrameMkLst>
        </pc:graphicFrameChg>
        <pc:graphicFrameChg chg="add mod modGraphic">
          <ac:chgData name="Simone Blokdijk" userId="976e112a9effe099" providerId="LiveId" clId="{66C1981F-347B-43B2-85E0-C0F5104BAEB5}" dt="2026-05-15T08:37:19.101" v="4162" actId="14734"/>
          <ac:graphicFrameMkLst>
            <pc:docMk/>
            <pc:sldMk cId="1250362657" sldId="493"/>
            <ac:graphicFrameMk id="7" creationId="{7A4A7426-FF97-15ED-E15F-C747FE4362FE}"/>
          </ac:graphicFrameMkLst>
        </pc:graphicFrameChg>
        <pc:graphicFrameChg chg="add mod modGraphic">
          <ac:chgData name="Simone Blokdijk" userId="976e112a9effe099" providerId="LiveId" clId="{66C1981F-347B-43B2-85E0-C0F5104BAEB5}" dt="2026-05-15T08:38:14.927" v="4198" actId="20577"/>
          <ac:graphicFrameMkLst>
            <pc:docMk/>
            <pc:sldMk cId="1250362657" sldId="493"/>
            <ac:graphicFrameMk id="8" creationId="{198604E7-D241-8AC2-884D-E58CBF0D40D8}"/>
          </ac:graphicFrameMkLst>
        </pc:graphicFrameChg>
      </pc:sldChg>
      <pc:sldChg chg="addSp delSp modSp mod">
        <pc:chgData name="Simone Blokdijk" userId="976e112a9effe099" providerId="LiveId" clId="{66C1981F-347B-43B2-85E0-C0F5104BAEB5}" dt="2026-05-15T12:10:53.002" v="4829"/>
        <pc:sldMkLst>
          <pc:docMk/>
          <pc:sldMk cId="3697220951" sldId="523"/>
        </pc:sldMkLst>
        <pc:spChg chg="mod">
          <ac:chgData name="Simone Blokdijk" userId="976e112a9effe099" providerId="LiveId" clId="{66C1981F-347B-43B2-85E0-C0F5104BAEB5}" dt="2026-05-08T07:39:12.546" v="779" actId="20577"/>
          <ac:spMkLst>
            <pc:docMk/>
            <pc:sldMk cId="3697220951" sldId="523"/>
            <ac:spMk id="541" creationId="{FF80092E-5049-F847-327E-B20446FDD567}"/>
          </ac:spMkLst>
        </pc:spChg>
        <pc:picChg chg="add mod">
          <ac:chgData name="Simone Blokdijk" userId="976e112a9effe099" providerId="LiveId" clId="{66C1981F-347B-43B2-85E0-C0F5104BAEB5}" dt="2026-05-08T07:39:07.070" v="772" actId="1076"/>
          <ac:picMkLst>
            <pc:docMk/>
            <pc:sldMk cId="3697220951" sldId="523"/>
            <ac:picMk id="3" creationId="{9C305112-F354-8A69-CB7C-773E2FF06253}"/>
          </ac:picMkLst>
        </pc:picChg>
        <pc:inkChg chg="add mod">
          <ac:chgData name="Simone Blokdijk" userId="976e112a9effe099" providerId="LiveId" clId="{66C1981F-347B-43B2-85E0-C0F5104BAEB5}" dt="2026-05-15T12:09:20.030" v="4814"/>
          <ac:inkMkLst>
            <pc:docMk/>
            <pc:sldMk cId="3697220951" sldId="523"/>
            <ac:inkMk id="5" creationId="{40C9A956-10C3-3B03-5ADD-6E41E41F97A1}"/>
          </ac:inkMkLst>
        </pc:inkChg>
        <pc:inkChg chg="add mod">
          <ac:chgData name="Simone Blokdijk" userId="976e112a9effe099" providerId="LiveId" clId="{66C1981F-347B-43B2-85E0-C0F5104BAEB5}" dt="2026-05-15T12:09:40.531" v="4817"/>
          <ac:inkMkLst>
            <pc:docMk/>
            <pc:sldMk cId="3697220951" sldId="523"/>
            <ac:inkMk id="7" creationId="{EF7D7590-25C1-44E3-D7B4-BBB828A06903}"/>
          </ac:inkMkLst>
        </pc:inkChg>
        <pc:inkChg chg="add mod">
          <ac:chgData name="Simone Blokdijk" userId="976e112a9effe099" providerId="LiveId" clId="{66C1981F-347B-43B2-85E0-C0F5104BAEB5}" dt="2026-05-15T12:09:59.126" v="4820"/>
          <ac:inkMkLst>
            <pc:docMk/>
            <pc:sldMk cId="3697220951" sldId="523"/>
            <ac:inkMk id="9" creationId="{E29B692B-F2FD-39D5-15BA-7B89098FBDE6}"/>
          </ac:inkMkLst>
        </pc:inkChg>
        <pc:inkChg chg="add">
          <ac:chgData name="Simone Blokdijk" userId="976e112a9effe099" providerId="LiveId" clId="{66C1981F-347B-43B2-85E0-C0F5104BAEB5}" dt="2026-05-15T12:10:05.270" v="4822"/>
          <ac:inkMkLst>
            <pc:docMk/>
            <pc:sldMk cId="3697220951" sldId="523"/>
            <ac:inkMk id="11" creationId="{81A6816B-DE95-E5A6-9203-5D7DD1E24EDF}"/>
          </ac:inkMkLst>
        </pc:inkChg>
        <pc:inkChg chg="add mod">
          <ac:chgData name="Simone Blokdijk" userId="976e112a9effe099" providerId="LiveId" clId="{66C1981F-347B-43B2-85E0-C0F5104BAEB5}" dt="2026-05-15T12:10:28.887" v="4825"/>
          <ac:inkMkLst>
            <pc:docMk/>
            <pc:sldMk cId="3697220951" sldId="523"/>
            <ac:inkMk id="13" creationId="{E84FDF67-BA7F-1C2F-0730-D004C88939E7}"/>
          </ac:inkMkLst>
        </pc:inkChg>
        <pc:inkChg chg="add">
          <ac:chgData name="Simone Blokdijk" userId="976e112a9effe099" providerId="LiveId" clId="{66C1981F-347B-43B2-85E0-C0F5104BAEB5}" dt="2026-05-15T12:10:40.247" v="4826" actId="9405"/>
          <ac:inkMkLst>
            <pc:docMk/>
            <pc:sldMk cId="3697220951" sldId="523"/>
            <ac:inkMk id="14" creationId="{E4D46D25-B6C4-F415-A6B5-7ED2BA5648D2}"/>
          </ac:inkMkLst>
        </pc:inkChg>
        <pc:inkChg chg="add mod">
          <ac:chgData name="Simone Blokdijk" userId="976e112a9effe099" providerId="LiveId" clId="{66C1981F-347B-43B2-85E0-C0F5104BAEB5}" dt="2026-05-15T12:10:53.002" v="4829"/>
          <ac:inkMkLst>
            <pc:docMk/>
            <pc:sldMk cId="3697220951" sldId="523"/>
            <ac:inkMk id="16" creationId="{C2735D27-5DD2-265C-9203-2C6AB8014F2D}"/>
          </ac:inkMkLst>
        </pc:inkChg>
      </pc:sldChg>
      <pc:sldChg chg="addSp modSp mod">
        <pc:chgData name="Simone Blokdijk" userId="976e112a9effe099" providerId="LiveId" clId="{66C1981F-347B-43B2-85E0-C0F5104BAEB5}" dt="2026-05-08T07:39:44.910" v="782" actId="1076"/>
        <pc:sldMkLst>
          <pc:docMk/>
          <pc:sldMk cId="1814326748" sldId="524"/>
        </pc:sldMkLst>
        <pc:picChg chg="add mod">
          <ac:chgData name="Simone Blokdijk" userId="976e112a9effe099" providerId="LiveId" clId="{66C1981F-347B-43B2-85E0-C0F5104BAEB5}" dt="2026-05-08T07:39:44.910" v="782" actId="1076"/>
          <ac:picMkLst>
            <pc:docMk/>
            <pc:sldMk cId="1814326748" sldId="524"/>
            <ac:picMk id="3" creationId="{97D64F11-3401-3EA6-B299-6133976AD5F1}"/>
          </ac:picMkLst>
        </pc:picChg>
      </pc:sldChg>
      <pc:sldChg chg="addSp delSp modSp mod delAnim modAnim">
        <pc:chgData name="Simone Blokdijk" userId="976e112a9effe099" providerId="LiveId" clId="{66C1981F-347B-43B2-85E0-C0F5104BAEB5}" dt="2026-05-15T08:00:56.020" v="3484" actId="115"/>
        <pc:sldMkLst>
          <pc:docMk/>
          <pc:sldMk cId="767863172" sldId="527"/>
        </pc:sldMkLst>
        <pc:spChg chg="add mod">
          <ac:chgData name="Simone Blokdijk" userId="976e112a9effe099" providerId="LiveId" clId="{66C1981F-347B-43B2-85E0-C0F5104BAEB5}" dt="2026-05-15T07:58:15.170" v="3401" actId="6549"/>
          <ac:spMkLst>
            <pc:docMk/>
            <pc:sldMk cId="767863172" sldId="527"/>
            <ac:spMk id="6" creationId="{E5AFAF42-96D7-0AC9-28E4-DB6D9FC5033A}"/>
          </ac:spMkLst>
        </pc:spChg>
        <pc:spChg chg="add mod">
          <ac:chgData name="Simone Blokdijk" userId="976e112a9effe099" providerId="LiveId" clId="{66C1981F-347B-43B2-85E0-C0F5104BAEB5}" dt="2026-05-15T07:58:56.920" v="3412" actId="207"/>
          <ac:spMkLst>
            <pc:docMk/>
            <pc:sldMk cId="767863172" sldId="527"/>
            <ac:spMk id="12" creationId="{D408FAE0-A446-ADE3-8EA4-60E17721B92A}"/>
          </ac:spMkLst>
        </pc:spChg>
        <pc:spChg chg="add mod">
          <ac:chgData name="Simone Blokdijk" userId="976e112a9effe099" providerId="LiveId" clId="{66C1981F-347B-43B2-85E0-C0F5104BAEB5}" dt="2026-05-15T07:59:42.487" v="3424" actId="1076"/>
          <ac:spMkLst>
            <pc:docMk/>
            <pc:sldMk cId="767863172" sldId="527"/>
            <ac:spMk id="13" creationId="{8E6D1A32-9A9B-71FA-6959-E64CFBED8EFA}"/>
          </ac:spMkLst>
        </pc:spChg>
        <pc:spChg chg="add mod">
          <ac:chgData name="Simone Blokdijk" userId="976e112a9effe099" providerId="LiveId" clId="{66C1981F-347B-43B2-85E0-C0F5104BAEB5}" dt="2026-05-15T07:59:31.568" v="3421" actId="1076"/>
          <ac:spMkLst>
            <pc:docMk/>
            <pc:sldMk cId="767863172" sldId="527"/>
            <ac:spMk id="14" creationId="{99575304-AE74-7003-4FB0-A9A4A77E1CB8}"/>
          </ac:spMkLst>
        </pc:spChg>
        <pc:spChg chg="add mod">
          <ac:chgData name="Simone Blokdijk" userId="976e112a9effe099" providerId="LiveId" clId="{66C1981F-347B-43B2-85E0-C0F5104BAEB5}" dt="2026-05-15T07:59:35.723" v="3423" actId="1076"/>
          <ac:spMkLst>
            <pc:docMk/>
            <pc:sldMk cId="767863172" sldId="527"/>
            <ac:spMk id="15" creationId="{5FF36895-A5B9-6078-E5C9-E6910C1693B6}"/>
          </ac:spMkLst>
        </pc:spChg>
        <pc:spChg chg="add mod">
          <ac:chgData name="Simone Blokdijk" userId="976e112a9effe099" providerId="LiveId" clId="{66C1981F-347B-43B2-85E0-C0F5104BAEB5}" dt="2026-05-15T08:00:56.020" v="3484" actId="115"/>
          <ac:spMkLst>
            <pc:docMk/>
            <pc:sldMk cId="767863172" sldId="527"/>
            <ac:spMk id="16" creationId="{60B6F822-1E2C-CAEC-2FA7-4C1E07A08D5F}"/>
          </ac:spMkLst>
        </pc:spChg>
        <pc:spChg chg="mod">
          <ac:chgData name="Simone Blokdijk" userId="976e112a9effe099" providerId="LiveId" clId="{66C1981F-347B-43B2-85E0-C0F5104BAEB5}" dt="2026-05-15T07:26:23.637" v="3056" actId="20577"/>
          <ac:spMkLst>
            <pc:docMk/>
            <pc:sldMk cId="767863172" sldId="527"/>
            <ac:spMk id="541" creationId="{4A46484C-150D-0FA5-1EE2-D7205334CFB6}"/>
          </ac:spMkLst>
        </pc:spChg>
        <pc:picChg chg="add mod modCrop">
          <ac:chgData name="Simone Blokdijk" userId="976e112a9effe099" providerId="LiveId" clId="{66C1981F-347B-43B2-85E0-C0F5104BAEB5}" dt="2026-05-15T07:59:27.196" v="3420" actId="1076"/>
          <ac:picMkLst>
            <pc:docMk/>
            <pc:sldMk cId="767863172" sldId="527"/>
            <ac:picMk id="5" creationId="{8507B12F-1FC5-261F-0BE1-651D4F17A8A1}"/>
          </ac:picMkLst>
        </pc:picChg>
        <pc:inkChg chg="add">
          <ac:chgData name="Simone Blokdijk" userId="976e112a9effe099" providerId="LiveId" clId="{66C1981F-347B-43B2-85E0-C0F5104BAEB5}" dt="2026-05-15T07:58:32.926" v="3406" actId="9405"/>
          <ac:inkMkLst>
            <pc:docMk/>
            <pc:sldMk cId="767863172" sldId="527"/>
            <ac:inkMk id="9" creationId="{36B8DB8F-55EA-CEB9-ED34-78147BC82D6F}"/>
          </ac:inkMkLst>
        </pc:inkChg>
        <pc:inkChg chg="add">
          <ac:chgData name="Simone Blokdijk" userId="976e112a9effe099" providerId="LiveId" clId="{66C1981F-347B-43B2-85E0-C0F5104BAEB5}" dt="2026-05-15T07:58:35.963" v="3407" actId="9405"/>
          <ac:inkMkLst>
            <pc:docMk/>
            <pc:sldMk cId="767863172" sldId="527"/>
            <ac:inkMk id="10" creationId="{39860B30-572B-6610-FAB2-D6706263EFF6}"/>
          </ac:inkMkLst>
        </pc:inkChg>
        <pc:inkChg chg="add">
          <ac:chgData name="Simone Blokdijk" userId="976e112a9effe099" providerId="LiveId" clId="{66C1981F-347B-43B2-85E0-C0F5104BAEB5}" dt="2026-05-15T07:58:37.981" v="3408" actId="9405"/>
          <ac:inkMkLst>
            <pc:docMk/>
            <pc:sldMk cId="767863172" sldId="527"/>
            <ac:inkMk id="11" creationId="{9061B80C-2F5A-53EE-16B0-AE445953B037}"/>
          </ac:inkMkLst>
        </pc:inkChg>
      </pc:sldChg>
      <pc:sldChg chg="addSp modSp mod chgLayout">
        <pc:chgData name="Simone Blokdijk" userId="976e112a9effe099" providerId="LiveId" clId="{66C1981F-347B-43B2-85E0-C0F5104BAEB5}" dt="2026-05-15T12:29:42.103" v="5285" actId="20577"/>
        <pc:sldMkLst>
          <pc:docMk/>
          <pc:sldMk cId="1751481033" sldId="531"/>
        </pc:sldMkLst>
        <pc:spChg chg="add mod ord">
          <ac:chgData name="Simone Blokdijk" userId="976e112a9effe099" providerId="LiveId" clId="{66C1981F-347B-43B2-85E0-C0F5104BAEB5}" dt="2026-05-15T12:29:28.781" v="5283" actId="20577"/>
          <ac:spMkLst>
            <pc:docMk/>
            <pc:sldMk cId="1751481033" sldId="531"/>
            <ac:spMk id="2" creationId="{BF03DAF3-7DF6-518A-6C10-BD29AC0A3B20}"/>
          </ac:spMkLst>
        </pc:spChg>
        <pc:spChg chg="mod ord">
          <ac:chgData name="Simone Blokdijk" userId="976e112a9effe099" providerId="LiveId" clId="{66C1981F-347B-43B2-85E0-C0F5104BAEB5}" dt="2026-05-15T12:29:42.103" v="5285" actId="20577"/>
          <ac:spMkLst>
            <pc:docMk/>
            <pc:sldMk cId="1751481033" sldId="531"/>
            <ac:spMk id="541" creationId="{F951AE81-8B5F-2BA2-95B8-D3D837A9D1A4}"/>
          </ac:spMkLst>
        </pc:spChg>
      </pc:sldChg>
      <pc:sldChg chg="addSp modSp mod chgLayout">
        <pc:chgData name="Simone Blokdijk" userId="976e112a9effe099" providerId="LiveId" clId="{66C1981F-347B-43B2-85E0-C0F5104BAEB5}" dt="2026-05-15T12:35:43.215" v="5566" actId="20577"/>
        <pc:sldMkLst>
          <pc:docMk/>
          <pc:sldMk cId="2256508645" sldId="532"/>
        </pc:sldMkLst>
        <pc:spChg chg="add mod ord">
          <ac:chgData name="Simone Blokdijk" userId="976e112a9effe099" providerId="LiveId" clId="{66C1981F-347B-43B2-85E0-C0F5104BAEB5}" dt="2026-05-15T12:35:43.215" v="5566" actId="20577"/>
          <ac:spMkLst>
            <pc:docMk/>
            <pc:sldMk cId="2256508645" sldId="532"/>
            <ac:spMk id="2" creationId="{AC8B8FF8-296F-7A68-665B-8EF12BA3716E}"/>
          </ac:spMkLst>
        </pc:spChg>
        <pc:spChg chg="mod ord">
          <ac:chgData name="Simone Blokdijk" userId="976e112a9effe099" providerId="LiveId" clId="{66C1981F-347B-43B2-85E0-C0F5104BAEB5}" dt="2026-05-15T12:29:47.800" v="5286" actId="700"/>
          <ac:spMkLst>
            <pc:docMk/>
            <pc:sldMk cId="2256508645" sldId="532"/>
            <ac:spMk id="541" creationId="{729EDD07-7ACE-E7DF-DB09-460A178671FA}"/>
          </ac:spMkLst>
        </pc:spChg>
      </pc:sldChg>
      <pc:sldChg chg="addSp delSp modSp mod">
        <pc:chgData name="Simone Blokdijk" userId="976e112a9effe099" providerId="LiveId" clId="{66C1981F-347B-43B2-85E0-C0F5104BAEB5}" dt="2026-05-15T11:31:34.035" v="4666"/>
        <pc:sldMkLst>
          <pc:docMk/>
          <pc:sldMk cId="4074977060" sldId="535"/>
        </pc:sldMkLst>
        <pc:spChg chg="mod">
          <ac:chgData name="Simone Blokdijk" userId="976e112a9effe099" providerId="LiveId" clId="{66C1981F-347B-43B2-85E0-C0F5104BAEB5}" dt="2026-05-15T11:24:21.976" v="4626" actId="20577"/>
          <ac:spMkLst>
            <pc:docMk/>
            <pc:sldMk cId="4074977060" sldId="535"/>
            <ac:spMk id="541" creationId="{F984367D-DFEE-69E6-A3BA-C517E942F9C4}"/>
          </ac:spMkLst>
        </pc:spChg>
        <pc:picChg chg="add mod ord">
          <ac:chgData name="Simone Blokdijk" userId="976e112a9effe099" providerId="LiveId" clId="{66C1981F-347B-43B2-85E0-C0F5104BAEB5}" dt="2026-05-15T11:30:49.071" v="4655" actId="14100"/>
          <ac:picMkLst>
            <pc:docMk/>
            <pc:sldMk cId="4074977060" sldId="535"/>
            <ac:picMk id="5" creationId="{70DAF808-1F68-DB4B-CA19-8FEAC4FE3E00}"/>
          </ac:picMkLst>
        </pc:picChg>
        <pc:picChg chg="add mod">
          <ac:chgData name="Simone Blokdijk" userId="976e112a9effe099" providerId="LiveId" clId="{66C1981F-347B-43B2-85E0-C0F5104BAEB5}" dt="2026-05-15T11:31:01.859" v="4658" actId="1076"/>
          <ac:picMkLst>
            <pc:docMk/>
            <pc:sldMk cId="4074977060" sldId="535"/>
            <ac:picMk id="6" creationId="{93B9765B-6FD1-FA4E-E4A6-C01C7580E567}"/>
          </ac:picMkLst>
        </pc:picChg>
        <pc:inkChg chg="add">
          <ac:chgData name="Simone Blokdijk" userId="976e112a9effe099" providerId="LiveId" clId="{66C1981F-347B-43B2-85E0-C0F5104BAEB5}" dt="2026-05-15T11:31:20.085" v="4659" actId="9405"/>
          <ac:inkMkLst>
            <pc:docMk/>
            <pc:sldMk cId="4074977060" sldId="535"/>
            <ac:inkMk id="7" creationId="{BB508437-B8E9-5CC8-E569-5D48E81749D1}"/>
          </ac:inkMkLst>
        </pc:inkChg>
        <pc:inkChg chg="add">
          <ac:chgData name="Simone Blokdijk" userId="976e112a9effe099" providerId="LiveId" clId="{66C1981F-347B-43B2-85E0-C0F5104BAEB5}" dt="2026-05-15T11:31:22.281" v="4660" actId="9405"/>
          <ac:inkMkLst>
            <pc:docMk/>
            <pc:sldMk cId="4074977060" sldId="535"/>
            <ac:inkMk id="8" creationId="{EC963B6B-EC21-4C37-5683-67D477738B18}"/>
          </ac:inkMkLst>
        </pc:inkChg>
        <pc:inkChg chg="add">
          <ac:chgData name="Simone Blokdijk" userId="976e112a9effe099" providerId="LiveId" clId="{66C1981F-347B-43B2-85E0-C0F5104BAEB5}" dt="2026-05-15T11:31:24.509" v="4661" actId="9405"/>
          <ac:inkMkLst>
            <pc:docMk/>
            <pc:sldMk cId="4074977060" sldId="535"/>
            <ac:inkMk id="9" creationId="{4436E3DB-5221-5582-FB07-3BA5CF904E29}"/>
          </ac:inkMkLst>
        </pc:inkChg>
        <pc:inkChg chg="add">
          <ac:chgData name="Simone Blokdijk" userId="976e112a9effe099" providerId="LiveId" clId="{66C1981F-347B-43B2-85E0-C0F5104BAEB5}" dt="2026-05-15T11:31:25.162" v="4662" actId="9405"/>
          <ac:inkMkLst>
            <pc:docMk/>
            <pc:sldMk cId="4074977060" sldId="535"/>
            <ac:inkMk id="10" creationId="{BE6C6ACC-4060-CF40-F8E5-A33E2648524E}"/>
          </ac:inkMkLst>
        </pc:inkChg>
        <pc:inkChg chg="add">
          <ac:chgData name="Simone Blokdijk" userId="976e112a9effe099" providerId="LiveId" clId="{66C1981F-347B-43B2-85E0-C0F5104BAEB5}" dt="2026-05-15T11:31:28.028" v="4663" actId="9405"/>
          <ac:inkMkLst>
            <pc:docMk/>
            <pc:sldMk cId="4074977060" sldId="535"/>
            <ac:inkMk id="11" creationId="{DA168852-5639-9FA0-A0EC-2BD36D7C7976}"/>
          </ac:inkMkLst>
        </pc:inkChg>
        <pc:inkChg chg="add">
          <ac:chgData name="Simone Blokdijk" userId="976e112a9effe099" providerId="LiveId" clId="{66C1981F-347B-43B2-85E0-C0F5104BAEB5}" dt="2026-05-15T11:31:31.422" v="4664" actId="9405"/>
          <ac:inkMkLst>
            <pc:docMk/>
            <pc:sldMk cId="4074977060" sldId="535"/>
            <ac:inkMk id="12" creationId="{5AA78281-2EC9-799E-DB97-F90AD9D63BE6}"/>
          </ac:inkMkLst>
        </pc:inkChg>
        <pc:inkChg chg="add">
          <ac:chgData name="Simone Blokdijk" userId="976e112a9effe099" providerId="LiveId" clId="{66C1981F-347B-43B2-85E0-C0F5104BAEB5}" dt="2026-05-15T11:31:34.035" v="4666"/>
          <ac:inkMkLst>
            <pc:docMk/>
            <pc:sldMk cId="4074977060" sldId="535"/>
            <ac:inkMk id="14" creationId="{3E5485DF-0F17-9E92-12B6-0D84E689103B}"/>
          </ac:inkMkLst>
        </pc:inkChg>
      </pc:sldChg>
      <pc:sldChg chg="addSp delSp modSp mod">
        <pc:chgData name="Simone Blokdijk" userId="976e112a9effe099" providerId="LiveId" clId="{66C1981F-347B-43B2-85E0-C0F5104BAEB5}" dt="2026-05-15T11:30:01.078" v="4645" actId="1076"/>
        <pc:sldMkLst>
          <pc:docMk/>
          <pc:sldMk cId="61515913" sldId="536"/>
        </pc:sldMkLst>
        <pc:picChg chg="add mod">
          <ac:chgData name="Simone Blokdijk" userId="976e112a9effe099" providerId="LiveId" clId="{66C1981F-347B-43B2-85E0-C0F5104BAEB5}" dt="2026-05-15T11:30:01.078" v="4645" actId="1076"/>
          <ac:picMkLst>
            <pc:docMk/>
            <pc:sldMk cId="61515913" sldId="536"/>
            <ac:picMk id="3" creationId="{F8AA1703-6801-1055-95F1-CD3A552215EF}"/>
          </ac:picMkLst>
        </pc:picChg>
      </pc:sldChg>
      <pc:sldChg chg="addSp modSp mod">
        <pc:chgData name="Simone Blokdijk" userId="976e112a9effe099" providerId="LiveId" clId="{66C1981F-347B-43B2-85E0-C0F5104BAEB5}" dt="2026-05-13T08:57:15.404" v="1453" actId="14100"/>
        <pc:sldMkLst>
          <pc:docMk/>
          <pc:sldMk cId="1224958568" sldId="538"/>
        </pc:sldMkLst>
        <pc:picChg chg="add mod">
          <ac:chgData name="Simone Blokdijk" userId="976e112a9effe099" providerId="LiveId" clId="{66C1981F-347B-43B2-85E0-C0F5104BAEB5}" dt="2026-05-13T08:57:15.404" v="1453" actId="14100"/>
          <ac:picMkLst>
            <pc:docMk/>
            <pc:sldMk cId="1224958568" sldId="538"/>
            <ac:picMk id="3" creationId="{91BFA3E9-A174-1C27-8D0E-4B4640247B8D}"/>
          </ac:picMkLst>
        </pc:picChg>
      </pc:sldChg>
      <pc:sldChg chg="addSp delSp modSp mod modAnim">
        <pc:chgData name="Simone Blokdijk" userId="976e112a9effe099" providerId="LiveId" clId="{66C1981F-347B-43B2-85E0-C0F5104BAEB5}" dt="2026-05-15T12:00:45.219" v="4807" actId="9405"/>
        <pc:sldMkLst>
          <pc:docMk/>
          <pc:sldMk cId="1741913162" sldId="539"/>
        </pc:sldMkLst>
        <pc:spChg chg="add mod">
          <ac:chgData name="Simone Blokdijk" userId="976e112a9effe099" providerId="LiveId" clId="{66C1981F-347B-43B2-85E0-C0F5104BAEB5}" dt="2026-05-15T11:54:37.024" v="4798" actId="1076"/>
          <ac:spMkLst>
            <pc:docMk/>
            <pc:sldMk cId="1741913162" sldId="539"/>
            <ac:spMk id="5" creationId="{0588A3DA-9D8E-8EBB-29E0-1D82ACB99FD3}"/>
          </ac:spMkLst>
        </pc:spChg>
        <pc:spChg chg="add mod">
          <ac:chgData name="Simone Blokdijk" userId="976e112a9effe099" providerId="LiveId" clId="{66C1981F-347B-43B2-85E0-C0F5104BAEB5}" dt="2026-05-15T11:54:18.454" v="4794" actId="1076"/>
          <ac:spMkLst>
            <pc:docMk/>
            <pc:sldMk cId="1741913162" sldId="539"/>
            <ac:spMk id="6" creationId="{4956A673-C36A-308C-B95F-FF72926F910B}"/>
          </ac:spMkLst>
        </pc:spChg>
        <pc:spChg chg="add mod">
          <ac:chgData name="Simone Blokdijk" userId="976e112a9effe099" providerId="LiveId" clId="{66C1981F-347B-43B2-85E0-C0F5104BAEB5}" dt="2026-05-15T11:54:04.657" v="4790" actId="1076"/>
          <ac:spMkLst>
            <pc:docMk/>
            <pc:sldMk cId="1741913162" sldId="539"/>
            <ac:spMk id="7" creationId="{353A7ABA-AE4F-5CE3-1C02-FDB12A606FB2}"/>
          </ac:spMkLst>
        </pc:spChg>
        <pc:picChg chg="mod">
          <ac:chgData name="Simone Blokdijk" userId="976e112a9effe099" providerId="LiveId" clId="{66C1981F-347B-43B2-85E0-C0F5104BAEB5}" dt="2026-05-15T11:54:31.639" v="4797" actId="1076"/>
          <ac:picMkLst>
            <pc:docMk/>
            <pc:sldMk cId="1741913162" sldId="539"/>
            <ac:picMk id="3" creationId="{3217DFC1-7574-D815-5D6A-EE8434A241B0}"/>
          </ac:picMkLst>
        </pc:picChg>
        <pc:inkChg chg="add">
          <ac:chgData name="Simone Blokdijk" userId="976e112a9effe099" providerId="LiveId" clId="{66C1981F-347B-43B2-85E0-C0F5104BAEB5}" dt="2026-05-15T12:00:20.386" v="4803"/>
          <ac:inkMkLst>
            <pc:docMk/>
            <pc:sldMk cId="1741913162" sldId="539"/>
            <ac:inkMk id="10" creationId="{B3622BEE-84A1-B3EA-B51F-90689041F500}"/>
          </ac:inkMkLst>
        </pc:inkChg>
        <pc:inkChg chg="add">
          <ac:chgData name="Simone Blokdijk" userId="976e112a9effe099" providerId="LiveId" clId="{66C1981F-347B-43B2-85E0-C0F5104BAEB5}" dt="2026-05-15T12:00:34.600" v="4805"/>
          <ac:inkMkLst>
            <pc:docMk/>
            <pc:sldMk cId="1741913162" sldId="539"/>
            <ac:inkMk id="12" creationId="{B5D08E84-6FA9-5C46-AD73-8F98D7DC4423}"/>
          </ac:inkMkLst>
        </pc:inkChg>
        <pc:inkChg chg="add">
          <ac:chgData name="Simone Blokdijk" userId="976e112a9effe099" providerId="LiveId" clId="{66C1981F-347B-43B2-85E0-C0F5104BAEB5}" dt="2026-05-15T12:00:38.315" v="4806" actId="9405"/>
          <ac:inkMkLst>
            <pc:docMk/>
            <pc:sldMk cId="1741913162" sldId="539"/>
            <ac:inkMk id="13" creationId="{EA5CF4DF-9139-4D93-CE48-1641AC4BA8A9}"/>
          </ac:inkMkLst>
        </pc:inkChg>
        <pc:inkChg chg="add">
          <ac:chgData name="Simone Blokdijk" userId="976e112a9effe099" providerId="LiveId" clId="{66C1981F-347B-43B2-85E0-C0F5104BAEB5}" dt="2026-05-15T12:00:45.219" v="4807" actId="9405"/>
          <ac:inkMkLst>
            <pc:docMk/>
            <pc:sldMk cId="1741913162" sldId="539"/>
            <ac:inkMk id="14" creationId="{65D3F4F0-5628-EEB7-48BB-4A041E4649B2}"/>
          </ac:inkMkLst>
        </pc:inkChg>
        <pc:cxnChg chg="add mod">
          <ac:chgData name="Simone Blokdijk" userId="976e112a9effe099" providerId="LiveId" clId="{66C1981F-347B-43B2-85E0-C0F5104BAEB5}" dt="2026-05-15T11:42:51.511" v="4692" actId="208"/>
          <ac:cxnSpMkLst>
            <pc:docMk/>
            <pc:sldMk cId="1741913162" sldId="539"/>
            <ac:cxnSpMk id="4" creationId="{D290D5C8-FAA8-6662-0BF2-9BD172CC4B9D}"/>
          </ac:cxnSpMkLst>
        </pc:cxnChg>
      </pc:sldChg>
      <pc:sldChg chg="addSp modSp mod">
        <pc:chgData name="Simone Blokdijk" userId="976e112a9effe099" providerId="LiveId" clId="{66C1981F-347B-43B2-85E0-C0F5104BAEB5}" dt="2026-05-15T09:27:54.576" v="4605" actId="1076"/>
        <pc:sldMkLst>
          <pc:docMk/>
          <pc:sldMk cId="2370412735" sldId="544"/>
        </pc:sldMkLst>
        <pc:spChg chg="mod">
          <ac:chgData name="Simone Blokdijk" userId="976e112a9effe099" providerId="LiveId" clId="{66C1981F-347B-43B2-85E0-C0F5104BAEB5}" dt="2026-05-15T09:26:58.924" v="4601" actId="20577"/>
          <ac:spMkLst>
            <pc:docMk/>
            <pc:sldMk cId="2370412735" sldId="544"/>
            <ac:spMk id="541" creationId="{7676CD82-DC11-00B9-5968-15974B04EF51}"/>
          </ac:spMkLst>
        </pc:spChg>
        <pc:picChg chg="add mod">
          <ac:chgData name="Simone Blokdijk" userId="976e112a9effe099" providerId="LiveId" clId="{66C1981F-347B-43B2-85E0-C0F5104BAEB5}" dt="2026-05-15T09:27:54.576" v="4605" actId="1076"/>
          <ac:picMkLst>
            <pc:docMk/>
            <pc:sldMk cId="2370412735" sldId="544"/>
            <ac:picMk id="3" creationId="{A51F0BCB-9DE5-A653-9BBE-5F49833DB295}"/>
          </ac:picMkLst>
        </pc:picChg>
      </pc:sldChg>
      <pc:sldChg chg="addSp modSp mod">
        <pc:chgData name="Simone Blokdijk" userId="976e112a9effe099" providerId="LiveId" clId="{66C1981F-347B-43B2-85E0-C0F5104BAEB5}" dt="2026-05-15T12:02:12.114" v="4809" actId="14100"/>
        <pc:sldMkLst>
          <pc:docMk/>
          <pc:sldMk cId="2359316401" sldId="545"/>
        </pc:sldMkLst>
        <pc:picChg chg="add mod">
          <ac:chgData name="Simone Blokdijk" userId="976e112a9effe099" providerId="LiveId" clId="{66C1981F-347B-43B2-85E0-C0F5104BAEB5}" dt="2026-05-15T12:02:12.114" v="4809" actId="14100"/>
          <ac:picMkLst>
            <pc:docMk/>
            <pc:sldMk cId="2359316401" sldId="545"/>
            <ac:picMk id="3" creationId="{83203646-32CA-865D-FE1C-02D44AB37663}"/>
          </ac:picMkLst>
        </pc:picChg>
      </pc:sldChg>
      <pc:sldChg chg="add">
        <pc:chgData name="Simone Blokdijk" userId="976e112a9effe099" providerId="LiveId" clId="{66C1981F-347B-43B2-85E0-C0F5104BAEB5}" dt="2026-05-08T07:09:31.086" v="758"/>
        <pc:sldMkLst>
          <pc:docMk/>
          <pc:sldMk cId="0" sldId="554"/>
        </pc:sldMkLst>
      </pc:sldChg>
      <pc:sldChg chg="add">
        <pc:chgData name="Simone Blokdijk" userId="976e112a9effe099" providerId="LiveId" clId="{66C1981F-347B-43B2-85E0-C0F5104BAEB5}" dt="2026-05-08T07:09:31.086" v="758"/>
        <pc:sldMkLst>
          <pc:docMk/>
          <pc:sldMk cId="0" sldId="557"/>
        </pc:sldMkLst>
      </pc:sldChg>
      <pc:sldChg chg="addSp add mod">
        <pc:chgData name="Simone Blokdijk" userId="976e112a9effe099" providerId="LiveId" clId="{66C1981F-347B-43B2-85E0-C0F5104BAEB5}" dt="2026-05-08T07:43:32.559" v="830" actId="9405"/>
        <pc:sldMkLst>
          <pc:docMk/>
          <pc:sldMk cId="3694942774" sldId="558"/>
        </pc:sldMkLst>
        <pc:inkChg chg="add">
          <ac:chgData name="Simone Blokdijk" userId="976e112a9effe099" providerId="LiveId" clId="{66C1981F-347B-43B2-85E0-C0F5104BAEB5}" dt="2026-05-08T07:43:17.575" v="826" actId="9405"/>
          <ac:inkMkLst>
            <pc:docMk/>
            <pc:sldMk cId="3694942774" sldId="558"/>
            <ac:inkMk id="3" creationId="{A78113B2-EB67-757E-6A42-FF9F1BBFDCC3}"/>
          </ac:inkMkLst>
        </pc:inkChg>
        <pc:inkChg chg="add">
          <ac:chgData name="Simone Blokdijk" userId="976e112a9effe099" providerId="LiveId" clId="{66C1981F-347B-43B2-85E0-C0F5104BAEB5}" dt="2026-05-08T07:43:19.205" v="827" actId="9405"/>
          <ac:inkMkLst>
            <pc:docMk/>
            <pc:sldMk cId="3694942774" sldId="558"/>
            <ac:inkMk id="4" creationId="{8ED2051C-15C3-C385-1493-78A6B407E6DD}"/>
          </ac:inkMkLst>
        </pc:inkChg>
        <pc:inkChg chg="add">
          <ac:chgData name="Simone Blokdijk" userId="976e112a9effe099" providerId="LiveId" clId="{66C1981F-347B-43B2-85E0-C0F5104BAEB5}" dt="2026-05-08T07:43:24.010" v="828" actId="9405"/>
          <ac:inkMkLst>
            <pc:docMk/>
            <pc:sldMk cId="3694942774" sldId="558"/>
            <ac:inkMk id="5" creationId="{2EAB7529-0D54-E553-253D-ACCAECCF4E42}"/>
          </ac:inkMkLst>
        </pc:inkChg>
        <pc:inkChg chg="add">
          <ac:chgData name="Simone Blokdijk" userId="976e112a9effe099" providerId="LiveId" clId="{66C1981F-347B-43B2-85E0-C0F5104BAEB5}" dt="2026-05-08T07:43:31.117" v="829" actId="9405"/>
          <ac:inkMkLst>
            <pc:docMk/>
            <pc:sldMk cId="3694942774" sldId="558"/>
            <ac:inkMk id="6" creationId="{3BB1AE3B-227D-0151-6424-D71C55736B5C}"/>
          </ac:inkMkLst>
        </pc:inkChg>
        <pc:inkChg chg="add">
          <ac:chgData name="Simone Blokdijk" userId="976e112a9effe099" providerId="LiveId" clId="{66C1981F-347B-43B2-85E0-C0F5104BAEB5}" dt="2026-05-08T07:43:32.559" v="830" actId="9405"/>
          <ac:inkMkLst>
            <pc:docMk/>
            <pc:sldMk cId="3694942774" sldId="558"/>
            <ac:inkMk id="7" creationId="{3B1232AD-219A-2BFF-C7AC-841959361AB8}"/>
          </ac:inkMkLst>
        </pc:inkChg>
      </pc:sldChg>
      <pc:sldChg chg="modNotesTx">
        <pc:chgData name="Simone Blokdijk" userId="976e112a9effe099" providerId="LiveId" clId="{66C1981F-347B-43B2-85E0-C0F5104BAEB5}" dt="2026-05-08T14:42:35.255" v="1392" actId="20577"/>
        <pc:sldMkLst>
          <pc:docMk/>
          <pc:sldMk cId="2366035966" sldId="564"/>
        </pc:sldMkLst>
      </pc:sldChg>
      <pc:sldChg chg="modNotesTx">
        <pc:chgData name="Simone Blokdijk" userId="976e112a9effe099" providerId="LiveId" clId="{66C1981F-347B-43B2-85E0-C0F5104BAEB5}" dt="2026-05-08T14:42:40.035" v="1402" actId="20577"/>
        <pc:sldMkLst>
          <pc:docMk/>
          <pc:sldMk cId="119463280" sldId="579"/>
        </pc:sldMkLst>
      </pc:sldChg>
      <pc:sldChg chg="modNotesTx">
        <pc:chgData name="Simone Blokdijk" userId="976e112a9effe099" providerId="LiveId" clId="{66C1981F-347B-43B2-85E0-C0F5104BAEB5}" dt="2026-05-16T19:07:58.368" v="6344" actId="20577"/>
        <pc:sldMkLst>
          <pc:docMk/>
          <pc:sldMk cId="3237492999" sldId="619"/>
        </pc:sldMkLst>
      </pc:sldChg>
      <pc:sldChg chg="addSp modSp add mod modNotesTx">
        <pc:chgData name="Simone Blokdijk" userId="976e112a9effe099" providerId="LiveId" clId="{66C1981F-347B-43B2-85E0-C0F5104BAEB5}" dt="2026-05-16T19:10:32.382" v="6365" actId="5793"/>
        <pc:sldMkLst>
          <pc:docMk/>
          <pc:sldMk cId="3878478963" sldId="623"/>
        </pc:sldMkLst>
        <pc:spChg chg="add mod">
          <ac:chgData name="Simone Blokdijk" userId="976e112a9effe099" providerId="LiveId" clId="{66C1981F-347B-43B2-85E0-C0F5104BAEB5}" dt="2026-05-15T07:29:57.690" v="3130" actId="1076"/>
          <ac:spMkLst>
            <pc:docMk/>
            <pc:sldMk cId="3878478963" sldId="623"/>
            <ac:spMk id="4" creationId="{CF9920CB-A676-BCD3-46C8-000A1CC4D97F}"/>
          </ac:spMkLst>
        </pc:spChg>
        <pc:spChg chg="add mod">
          <ac:chgData name="Simone Blokdijk" userId="976e112a9effe099" providerId="LiveId" clId="{66C1981F-347B-43B2-85E0-C0F5104BAEB5}" dt="2026-05-15T07:30:00.707" v="3131" actId="1076"/>
          <ac:spMkLst>
            <pc:docMk/>
            <pc:sldMk cId="3878478963" sldId="623"/>
            <ac:spMk id="6" creationId="{EEDFB380-8772-06EB-22CE-3C8C81C46C2E}"/>
          </ac:spMkLst>
        </pc:spChg>
        <pc:graphicFrameChg chg="modGraphic">
          <ac:chgData name="Simone Blokdijk" userId="976e112a9effe099" providerId="LiveId" clId="{66C1981F-347B-43B2-85E0-C0F5104BAEB5}" dt="2026-05-15T07:29:49.072" v="3129" actId="20577"/>
          <ac:graphicFrameMkLst>
            <pc:docMk/>
            <pc:sldMk cId="3878478963" sldId="623"/>
            <ac:graphicFrameMk id="5" creationId="{32C27F72-42DD-74BB-BBD8-72D670E8453D}"/>
          </ac:graphicFrameMkLst>
        </pc:graphicFrameChg>
      </pc:sldChg>
      <pc:sldChg chg="addSp delSp modSp add mod modAnim modNotesTx">
        <pc:chgData name="Simone Blokdijk" userId="976e112a9effe099" providerId="LiveId" clId="{66C1981F-347B-43B2-85E0-C0F5104BAEB5}" dt="2026-05-16T19:10:14.968" v="6353" actId="20577"/>
        <pc:sldMkLst>
          <pc:docMk/>
          <pc:sldMk cId="3346621436" sldId="624"/>
        </pc:sldMkLst>
        <pc:spChg chg="add mod">
          <ac:chgData name="Simone Blokdijk" userId="976e112a9effe099" providerId="LiveId" clId="{66C1981F-347B-43B2-85E0-C0F5104BAEB5}" dt="2026-05-13T14:10:32.328" v="2418" actId="1076"/>
          <ac:spMkLst>
            <pc:docMk/>
            <pc:sldMk cId="3346621436" sldId="624"/>
            <ac:spMk id="8" creationId="{10296E4A-F1EA-1E24-16A1-BCDAB1E844C8}"/>
          </ac:spMkLst>
        </pc:spChg>
        <pc:graphicFrameChg chg="add mod modGraphic">
          <ac:chgData name="Simone Blokdijk" userId="976e112a9effe099" providerId="LiveId" clId="{66C1981F-347B-43B2-85E0-C0F5104BAEB5}" dt="2026-05-16T18:53:03.832" v="5976" actId="1076"/>
          <ac:graphicFrameMkLst>
            <pc:docMk/>
            <pc:sldMk cId="3346621436" sldId="624"/>
            <ac:graphicFrameMk id="3" creationId="{9C6D6FD8-D92B-6B7E-08F5-1633C0DCBEAC}"/>
          </ac:graphicFrameMkLst>
        </pc:graphicFrameChg>
        <pc:graphicFrameChg chg="add mod modGraphic">
          <ac:chgData name="Simone Blokdijk" userId="976e112a9effe099" providerId="LiveId" clId="{66C1981F-347B-43B2-85E0-C0F5104BAEB5}" dt="2026-05-16T18:52:56.688" v="5975" actId="1076"/>
          <ac:graphicFrameMkLst>
            <pc:docMk/>
            <pc:sldMk cId="3346621436" sldId="624"/>
            <ac:graphicFrameMk id="4" creationId="{B617A549-46E2-E426-6234-BE28E1CB955F}"/>
          </ac:graphicFrameMkLst>
        </pc:graphicFrameChg>
        <pc:graphicFrameChg chg="modGraphic">
          <ac:chgData name="Simone Blokdijk" userId="976e112a9effe099" providerId="LiveId" clId="{66C1981F-347B-43B2-85E0-C0F5104BAEB5}" dt="2026-05-13T12:15:36.164" v="1872" actId="20577"/>
          <ac:graphicFrameMkLst>
            <pc:docMk/>
            <pc:sldMk cId="3346621436" sldId="624"/>
            <ac:graphicFrameMk id="5" creationId="{E94EE509-A93E-EDEE-DCA4-3BB787AFDA50}"/>
          </ac:graphicFrameMkLst>
        </pc:graphicFrameChg>
        <pc:graphicFrameChg chg="add mod modGraphic">
          <ac:chgData name="Simone Blokdijk" userId="976e112a9effe099" providerId="LiveId" clId="{66C1981F-347B-43B2-85E0-C0F5104BAEB5}" dt="2026-05-16T18:53:09.668" v="5977" actId="1076"/>
          <ac:graphicFrameMkLst>
            <pc:docMk/>
            <pc:sldMk cId="3346621436" sldId="624"/>
            <ac:graphicFrameMk id="6" creationId="{2C1217D7-B666-60C2-9D07-753E4E127247}"/>
          </ac:graphicFrameMkLst>
        </pc:graphicFrameChg>
        <pc:picChg chg="add mod modCrop">
          <ac:chgData name="Simone Blokdijk" userId="976e112a9effe099" providerId="LiveId" clId="{66C1981F-347B-43B2-85E0-C0F5104BAEB5}" dt="2026-05-13T14:24:34.335" v="2518" actId="732"/>
          <ac:picMkLst>
            <pc:docMk/>
            <pc:sldMk cId="3346621436" sldId="624"/>
            <ac:picMk id="15" creationId="{43F196BC-550E-0AED-D6EA-8DB9473310E0}"/>
          </ac:picMkLst>
        </pc:picChg>
        <pc:picChg chg="add mod modCrop">
          <ac:chgData name="Simone Blokdijk" userId="976e112a9effe099" providerId="LiveId" clId="{66C1981F-347B-43B2-85E0-C0F5104BAEB5}" dt="2026-05-13T14:21:46.348" v="2487" actId="1076"/>
          <ac:picMkLst>
            <pc:docMk/>
            <pc:sldMk cId="3346621436" sldId="624"/>
            <ac:picMk id="17" creationId="{5CD6E6A6-DFC3-E35E-E54A-E65F28209F38}"/>
          </ac:picMkLst>
        </pc:picChg>
        <pc:picChg chg="add mod">
          <ac:chgData name="Simone Blokdijk" userId="976e112a9effe099" providerId="LiveId" clId="{66C1981F-347B-43B2-85E0-C0F5104BAEB5}" dt="2026-05-13T14:22:49.625" v="2498" actId="14100"/>
          <ac:picMkLst>
            <pc:docMk/>
            <pc:sldMk cId="3346621436" sldId="624"/>
            <ac:picMk id="19" creationId="{60EF010D-4CFF-2236-355C-B687DB9AC1F2}"/>
          </ac:picMkLst>
        </pc:picChg>
        <pc:picChg chg="add mod">
          <ac:chgData name="Simone Blokdijk" userId="976e112a9effe099" providerId="LiveId" clId="{66C1981F-347B-43B2-85E0-C0F5104BAEB5}" dt="2026-05-13T14:22:56.921" v="2500" actId="1076"/>
          <ac:picMkLst>
            <pc:docMk/>
            <pc:sldMk cId="3346621436" sldId="624"/>
            <ac:picMk id="20" creationId="{FFC59072-DEA4-6E7D-16EC-8C2444BFBF28}"/>
          </ac:picMkLst>
        </pc:picChg>
        <pc:picChg chg="add mod">
          <ac:chgData name="Simone Blokdijk" userId="976e112a9effe099" providerId="LiveId" clId="{66C1981F-347B-43B2-85E0-C0F5104BAEB5}" dt="2026-05-13T14:23:05.574" v="2501" actId="1076"/>
          <ac:picMkLst>
            <pc:docMk/>
            <pc:sldMk cId="3346621436" sldId="624"/>
            <ac:picMk id="21" creationId="{A831DBC6-EAB1-C9EC-B7AA-C478E2303B65}"/>
          </ac:picMkLst>
        </pc:picChg>
        <pc:picChg chg="add mod">
          <ac:chgData name="Simone Blokdijk" userId="976e112a9effe099" providerId="LiveId" clId="{66C1981F-347B-43B2-85E0-C0F5104BAEB5}" dt="2026-05-13T14:22:54.316" v="2499" actId="1076"/>
          <ac:picMkLst>
            <pc:docMk/>
            <pc:sldMk cId="3346621436" sldId="624"/>
            <ac:picMk id="23" creationId="{9C136B88-A43E-C7B0-0D1F-D522B633FDDF}"/>
          </ac:picMkLst>
        </pc:picChg>
        <pc:picChg chg="add mod">
          <ac:chgData name="Simone Blokdijk" userId="976e112a9effe099" providerId="LiveId" clId="{66C1981F-347B-43B2-85E0-C0F5104BAEB5}" dt="2026-05-13T14:23:11.983" v="2503" actId="1076"/>
          <ac:picMkLst>
            <pc:docMk/>
            <pc:sldMk cId="3346621436" sldId="624"/>
            <ac:picMk id="24" creationId="{2D76A43D-58B5-77EB-8C54-C93490B3E4E8}"/>
          </ac:picMkLst>
        </pc:picChg>
        <pc:picChg chg="add mod">
          <ac:chgData name="Simone Blokdijk" userId="976e112a9effe099" providerId="LiveId" clId="{66C1981F-347B-43B2-85E0-C0F5104BAEB5}" dt="2026-05-13T14:23:53.364" v="2508" actId="1076"/>
          <ac:picMkLst>
            <pc:docMk/>
            <pc:sldMk cId="3346621436" sldId="624"/>
            <ac:picMk id="26" creationId="{7E380809-0071-24CD-2524-A81395A06D53}"/>
          </ac:picMkLst>
        </pc:picChg>
      </pc:sldChg>
      <pc:sldChg chg="modSp add mod modNotesTx">
        <pc:chgData name="Simone Blokdijk" userId="976e112a9effe099" providerId="LiveId" clId="{66C1981F-347B-43B2-85E0-C0F5104BAEB5}" dt="2026-05-16T19:10:28.854" v="6364" actId="5793"/>
        <pc:sldMkLst>
          <pc:docMk/>
          <pc:sldMk cId="43427565" sldId="625"/>
        </pc:sldMkLst>
        <pc:graphicFrameChg chg="mod modGraphic">
          <ac:chgData name="Simone Blokdijk" userId="976e112a9effe099" providerId="LiveId" clId="{66C1981F-347B-43B2-85E0-C0F5104BAEB5}" dt="2026-05-13T14:01:28.277" v="2393" actId="2164"/>
          <ac:graphicFrameMkLst>
            <pc:docMk/>
            <pc:sldMk cId="43427565" sldId="625"/>
            <ac:graphicFrameMk id="5" creationId="{F15BC8AF-3D3D-8AFB-4AF5-C7F51F42D687}"/>
          </ac:graphicFrameMkLst>
        </pc:graphicFrameChg>
      </pc:sldChg>
      <pc:sldChg chg="modSp add mod modNotesTx">
        <pc:chgData name="Simone Blokdijk" userId="976e112a9effe099" providerId="LiveId" clId="{66C1981F-347B-43B2-85E0-C0F5104BAEB5}" dt="2026-05-16T19:10:41.027" v="6367" actId="5793"/>
        <pc:sldMkLst>
          <pc:docMk/>
          <pc:sldMk cId="732110424" sldId="626"/>
        </pc:sldMkLst>
        <pc:graphicFrameChg chg="modGraphic">
          <ac:chgData name="Simone Blokdijk" userId="976e112a9effe099" providerId="LiveId" clId="{66C1981F-347B-43B2-85E0-C0F5104BAEB5}" dt="2026-05-15T07:32:29.526" v="3357" actId="115"/>
          <ac:graphicFrameMkLst>
            <pc:docMk/>
            <pc:sldMk cId="732110424" sldId="626"/>
            <ac:graphicFrameMk id="5" creationId="{DF1202F8-67E0-A407-1A3E-EDCD3381427A}"/>
          </ac:graphicFrameMkLst>
        </pc:graphicFrameChg>
      </pc:sldChg>
      <pc:sldChg chg="addSp delSp modSp add mod modAnim modNotesTx">
        <pc:chgData name="Simone Blokdijk" userId="976e112a9effe099" providerId="LiveId" clId="{66C1981F-347B-43B2-85E0-C0F5104BAEB5}" dt="2026-05-16T19:16:35.268" v="6434" actId="22"/>
        <pc:sldMkLst>
          <pc:docMk/>
          <pc:sldMk cId="2686573142" sldId="627"/>
        </pc:sldMkLst>
        <pc:spChg chg="mod">
          <ac:chgData name="Simone Blokdijk" userId="976e112a9effe099" providerId="LiveId" clId="{66C1981F-347B-43B2-85E0-C0F5104BAEB5}" dt="2026-05-15T07:20:40.076" v="3046" actId="14100"/>
          <ac:spMkLst>
            <pc:docMk/>
            <pc:sldMk cId="2686573142" sldId="627"/>
            <ac:spMk id="6" creationId="{A34A9EEA-3795-F487-95AB-F8F42330B2F5}"/>
          </ac:spMkLst>
        </pc:spChg>
        <pc:spChg chg="add mod">
          <ac:chgData name="Simone Blokdijk" userId="976e112a9effe099" providerId="LiveId" clId="{66C1981F-347B-43B2-85E0-C0F5104BAEB5}" dt="2026-05-15T07:18:42.153" v="3036" actId="1076"/>
          <ac:spMkLst>
            <pc:docMk/>
            <pc:sldMk cId="2686573142" sldId="627"/>
            <ac:spMk id="10" creationId="{D1FF90BD-1147-2F25-3BC6-ABA07366D58F}"/>
          </ac:spMkLst>
        </pc:spChg>
        <pc:spChg chg="add mod">
          <ac:chgData name="Simone Blokdijk" userId="976e112a9effe099" providerId="LiveId" clId="{66C1981F-347B-43B2-85E0-C0F5104BAEB5}" dt="2026-05-15T07:18:49.390" v="3038" actId="1076"/>
          <ac:spMkLst>
            <pc:docMk/>
            <pc:sldMk cId="2686573142" sldId="627"/>
            <ac:spMk id="11" creationId="{DE15A8F9-E102-71F2-75CE-12A3A57BA9EF}"/>
          </ac:spMkLst>
        </pc:spChg>
        <pc:spChg chg="add mod">
          <ac:chgData name="Simone Blokdijk" userId="976e112a9effe099" providerId="LiveId" clId="{66C1981F-347B-43B2-85E0-C0F5104BAEB5}" dt="2026-05-15T07:18:32.432" v="3034" actId="14100"/>
          <ac:spMkLst>
            <pc:docMk/>
            <pc:sldMk cId="2686573142" sldId="627"/>
            <ac:spMk id="12" creationId="{25CDBAC4-3EEF-3A82-91BC-4B3053770D76}"/>
          </ac:spMkLst>
        </pc:spChg>
        <pc:spChg chg="add mod">
          <ac:chgData name="Simone Blokdijk" userId="976e112a9effe099" providerId="LiveId" clId="{66C1981F-347B-43B2-85E0-C0F5104BAEB5}" dt="2026-05-15T07:18:28.030" v="3033" actId="14100"/>
          <ac:spMkLst>
            <pc:docMk/>
            <pc:sldMk cId="2686573142" sldId="627"/>
            <ac:spMk id="13" creationId="{F9721FA3-9CE5-22AD-DE0D-84CADA42A46D}"/>
          </ac:spMkLst>
        </pc:spChg>
        <pc:spChg chg="add mod">
          <ac:chgData name="Simone Blokdijk" userId="976e112a9effe099" providerId="LiveId" clId="{66C1981F-347B-43B2-85E0-C0F5104BAEB5}" dt="2026-05-15T07:20:49.318" v="3047" actId="6549"/>
          <ac:spMkLst>
            <pc:docMk/>
            <pc:sldMk cId="2686573142" sldId="627"/>
            <ac:spMk id="14" creationId="{C13C6CF9-6F76-AD80-2E85-B73325FB0BA0}"/>
          </ac:spMkLst>
        </pc:spChg>
        <pc:graphicFrameChg chg="add mod modGraphic">
          <ac:chgData name="Simone Blokdijk" userId="976e112a9effe099" providerId="LiveId" clId="{66C1981F-347B-43B2-85E0-C0F5104BAEB5}" dt="2026-05-15T07:14:36.475" v="2959" actId="1076"/>
          <ac:graphicFrameMkLst>
            <pc:docMk/>
            <pc:sldMk cId="2686573142" sldId="627"/>
            <ac:graphicFrameMk id="3" creationId="{F05CE121-1404-3F93-2617-F63B825C6AB1}"/>
          </ac:graphicFrameMkLst>
        </pc:graphicFrameChg>
        <pc:graphicFrameChg chg="add mod modGraphic">
          <ac:chgData name="Simone Blokdijk" userId="976e112a9effe099" providerId="LiveId" clId="{66C1981F-347B-43B2-85E0-C0F5104BAEB5}" dt="2026-05-15T07:18:06.504" v="3027" actId="1076"/>
          <ac:graphicFrameMkLst>
            <pc:docMk/>
            <pc:sldMk cId="2686573142" sldId="627"/>
            <ac:graphicFrameMk id="7" creationId="{47B67B37-017D-E8DF-63B5-4AD1B7049F5E}"/>
          </ac:graphicFrameMkLst>
        </pc:graphicFrameChg>
        <pc:graphicFrameChg chg="add mod modGraphic">
          <ac:chgData name="Simone Blokdijk" userId="976e112a9effe099" providerId="LiveId" clId="{66C1981F-347B-43B2-85E0-C0F5104BAEB5}" dt="2026-05-15T07:18:09.282" v="3028" actId="1076"/>
          <ac:graphicFrameMkLst>
            <pc:docMk/>
            <pc:sldMk cId="2686573142" sldId="627"/>
            <ac:graphicFrameMk id="8" creationId="{9BC7B525-A751-0105-A6B7-4034DF1C5CC9}"/>
          </ac:graphicFrameMkLst>
        </pc:graphicFrameChg>
        <pc:graphicFrameChg chg="add mod">
          <ac:chgData name="Simone Blokdijk" userId="976e112a9effe099" providerId="LiveId" clId="{66C1981F-347B-43B2-85E0-C0F5104BAEB5}" dt="2026-05-15T07:14:33.518" v="2958" actId="1076"/>
          <ac:graphicFrameMkLst>
            <pc:docMk/>
            <pc:sldMk cId="2686573142" sldId="627"/>
            <ac:graphicFrameMk id="9" creationId="{BA70C1E1-FD22-EEB8-8CD0-64F30F5DFED5}"/>
          </ac:graphicFrameMkLst>
        </pc:graphicFrameChg>
      </pc:sldChg>
      <pc:sldChg chg="addSp delSp modSp add mod addAnim delAnim modAnim">
        <pc:chgData name="Simone Blokdijk" userId="976e112a9effe099" providerId="LiveId" clId="{66C1981F-347B-43B2-85E0-C0F5104BAEB5}" dt="2026-05-15T08:25:26.306" v="3898" actId="1076"/>
        <pc:sldMkLst>
          <pc:docMk/>
          <pc:sldMk cId="4289674237" sldId="629"/>
        </pc:sldMkLst>
        <pc:spChg chg="add mod">
          <ac:chgData name="Simone Blokdijk" userId="976e112a9effe099" providerId="LiveId" clId="{66C1981F-347B-43B2-85E0-C0F5104BAEB5}" dt="2026-05-15T08:09:00.551" v="3646" actId="20577"/>
          <ac:spMkLst>
            <pc:docMk/>
            <pc:sldMk cId="4289674237" sldId="629"/>
            <ac:spMk id="4" creationId="{C3A0A64B-2409-D590-5D77-0DBE817EBDFF}"/>
          </ac:spMkLst>
        </pc:spChg>
        <pc:spChg chg="add mod">
          <ac:chgData name="Simone Blokdijk" userId="976e112a9effe099" providerId="LiveId" clId="{66C1981F-347B-43B2-85E0-C0F5104BAEB5}" dt="2026-05-15T08:14:42.627" v="3754" actId="1076"/>
          <ac:spMkLst>
            <pc:docMk/>
            <pc:sldMk cId="4289674237" sldId="629"/>
            <ac:spMk id="17" creationId="{F2CEA748-5EF9-3372-4361-59E3A487E250}"/>
          </ac:spMkLst>
        </pc:spChg>
        <pc:spChg chg="add mod">
          <ac:chgData name="Simone Blokdijk" userId="976e112a9effe099" providerId="LiveId" clId="{66C1981F-347B-43B2-85E0-C0F5104BAEB5}" dt="2026-05-15T08:16:34.996" v="3760" actId="14100"/>
          <ac:spMkLst>
            <pc:docMk/>
            <pc:sldMk cId="4289674237" sldId="629"/>
            <ac:spMk id="18" creationId="{B2CE28A0-15F7-DDC4-1619-B71F5DA7E677}"/>
          </ac:spMkLst>
        </pc:spChg>
        <pc:spChg chg="add mod">
          <ac:chgData name="Simone Blokdijk" userId="976e112a9effe099" providerId="LiveId" clId="{66C1981F-347B-43B2-85E0-C0F5104BAEB5}" dt="2026-05-15T08:16:39.502" v="3762" actId="1076"/>
          <ac:spMkLst>
            <pc:docMk/>
            <pc:sldMk cId="4289674237" sldId="629"/>
            <ac:spMk id="19" creationId="{2A6444D3-20CA-9911-4B8D-8A32ECB11A8E}"/>
          </ac:spMkLst>
        </pc:spChg>
        <pc:spChg chg="add mod">
          <ac:chgData name="Simone Blokdijk" userId="976e112a9effe099" providerId="LiveId" clId="{66C1981F-347B-43B2-85E0-C0F5104BAEB5}" dt="2026-05-15T08:16:52.905" v="3767" actId="14100"/>
          <ac:spMkLst>
            <pc:docMk/>
            <pc:sldMk cId="4289674237" sldId="629"/>
            <ac:spMk id="20" creationId="{1340B409-03C5-95D5-E007-5A2C3110DF06}"/>
          </ac:spMkLst>
        </pc:spChg>
        <pc:spChg chg="add mod">
          <ac:chgData name="Simone Blokdijk" userId="976e112a9effe099" providerId="LiveId" clId="{66C1981F-347B-43B2-85E0-C0F5104BAEB5}" dt="2026-05-15T08:17:15.137" v="3772" actId="1076"/>
          <ac:spMkLst>
            <pc:docMk/>
            <pc:sldMk cId="4289674237" sldId="629"/>
            <ac:spMk id="21" creationId="{B124E08D-85B5-89AE-92FD-213BB77A80C0}"/>
          </ac:spMkLst>
        </pc:spChg>
        <pc:spChg chg="add mod">
          <ac:chgData name="Simone Blokdijk" userId="976e112a9effe099" providerId="LiveId" clId="{66C1981F-347B-43B2-85E0-C0F5104BAEB5}" dt="2026-05-15T08:17:21.388" v="3774" actId="1076"/>
          <ac:spMkLst>
            <pc:docMk/>
            <pc:sldMk cId="4289674237" sldId="629"/>
            <ac:spMk id="22" creationId="{D5DE55A0-4ACB-3009-20DD-2A57F69ADE6F}"/>
          </ac:spMkLst>
        </pc:spChg>
        <pc:spChg chg="add mod">
          <ac:chgData name="Simone Blokdijk" userId="976e112a9effe099" providerId="LiveId" clId="{66C1981F-347B-43B2-85E0-C0F5104BAEB5}" dt="2026-05-15T08:18:21.901" v="3782" actId="208"/>
          <ac:spMkLst>
            <pc:docMk/>
            <pc:sldMk cId="4289674237" sldId="629"/>
            <ac:spMk id="23" creationId="{D3791805-B69A-E967-A971-24ED8DCE6A17}"/>
          </ac:spMkLst>
        </pc:spChg>
        <pc:spChg chg="add mod">
          <ac:chgData name="Simone Blokdijk" userId="976e112a9effe099" providerId="LiveId" clId="{66C1981F-347B-43B2-85E0-C0F5104BAEB5}" dt="2026-05-15T08:18:51.662" v="3787" actId="207"/>
          <ac:spMkLst>
            <pc:docMk/>
            <pc:sldMk cId="4289674237" sldId="629"/>
            <ac:spMk id="24" creationId="{EE7DDA8F-20FE-FEFF-BD73-3B4D10957FAD}"/>
          </ac:spMkLst>
        </pc:spChg>
        <pc:spChg chg="add mod">
          <ac:chgData name="Simone Blokdijk" userId="976e112a9effe099" providerId="LiveId" clId="{66C1981F-347B-43B2-85E0-C0F5104BAEB5}" dt="2026-05-15T08:22:28.799" v="3824" actId="1076"/>
          <ac:spMkLst>
            <pc:docMk/>
            <pc:sldMk cId="4289674237" sldId="629"/>
            <ac:spMk id="26" creationId="{F6F0E83E-35A6-A446-F133-940694CE14FD}"/>
          </ac:spMkLst>
        </pc:spChg>
        <pc:spChg chg="add mod">
          <ac:chgData name="Simone Blokdijk" userId="976e112a9effe099" providerId="LiveId" clId="{66C1981F-347B-43B2-85E0-C0F5104BAEB5}" dt="2026-05-15T08:22:54.073" v="3827" actId="14100"/>
          <ac:spMkLst>
            <pc:docMk/>
            <pc:sldMk cId="4289674237" sldId="629"/>
            <ac:spMk id="27" creationId="{A7C15F2F-A206-4FB3-C75E-3A57363F8118}"/>
          </ac:spMkLst>
        </pc:spChg>
        <pc:graphicFrameChg chg="add mod modGraphic">
          <ac:chgData name="Simone Blokdijk" userId="976e112a9effe099" providerId="LiveId" clId="{66C1981F-347B-43B2-85E0-C0F5104BAEB5}" dt="2026-05-15T08:07:52.496" v="3626" actId="1076"/>
          <ac:graphicFrameMkLst>
            <pc:docMk/>
            <pc:sldMk cId="4289674237" sldId="629"/>
            <ac:graphicFrameMk id="6" creationId="{DD1B1809-ABD3-A29F-AE78-305C15FEFFE0}"/>
          </ac:graphicFrameMkLst>
        </pc:graphicFrameChg>
        <pc:graphicFrameChg chg="add mod modGraphic">
          <ac:chgData name="Simone Blokdijk" userId="976e112a9effe099" providerId="LiveId" clId="{66C1981F-347B-43B2-85E0-C0F5104BAEB5}" dt="2026-05-15T08:12:35.024" v="3741" actId="1076"/>
          <ac:graphicFrameMkLst>
            <pc:docMk/>
            <pc:sldMk cId="4289674237" sldId="629"/>
            <ac:graphicFrameMk id="7" creationId="{D80677B7-EEB1-38F2-15E5-30C0DC29BD95}"/>
          </ac:graphicFrameMkLst>
        </pc:graphicFrameChg>
        <pc:picChg chg="mod">
          <ac:chgData name="Simone Blokdijk" userId="976e112a9effe099" providerId="LiveId" clId="{66C1981F-347B-43B2-85E0-C0F5104BAEB5}" dt="2026-05-15T08:25:26.306" v="3898" actId="1076"/>
          <ac:picMkLst>
            <pc:docMk/>
            <pc:sldMk cId="4289674237" sldId="629"/>
            <ac:picMk id="3" creationId="{72F7D893-78C7-C459-39FB-037D2937BC5C}"/>
          </ac:picMkLst>
        </pc:picChg>
        <pc:picChg chg="mod modCrop">
          <ac:chgData name="Simone Blokdijk" userId="976e112a9effe099" providerId="LiveId" clId="{66C1981F-347B-43B2-85E0-C0F5104BAEB5}" dt="2026-05-15T08:07:16.125" v="3621" actId="1076"/>
          <ac:picMkLst>
            <pc:docMk/>
            <pc:sldMk cId="4289674237" sldId="629"/>
            <ac:picMk id="5" creationId="{5616BA2B-6341-8A95-23E8-5D2548888504}"/>
          </ac:picMkLst>
        </pc:picChg>
        <pc:inkChg chg="add mod">
          <ac:chgData name="Simone Blokdijk" userId="976e112a9effe099" providerId="LiveId" clId="{66C1981F-347B-43B2-85E0-C0F5104BAEB5}" dt="2026-05-15T08:07:43.092" v="3625" actId="1076"/>
          <ac:inkMkLst>
            <pc:docMk/>
            <pc:sldMk cId="4289674237" sldId="629"/>
            <ac:inkMk id="8" creationId="{16789060-AB46-BD56-7D2F-1E89152F5C45}"/>
          </ac:inkMkLst>
        </pc:inkChg>
        <pc:inkChg chg="add mod">
          <ac:chgData name="Simone Blokdijk" userId="976e112a9effe099" providerId="LiveId" clId="{66C1981F-347B-43B2-85E0-C0F5104BAEB5}" dt="2026-05-15T08:20:08.545" v="3797" actId="1076"/>
          <ac:inkMkLst>
            <pc:docMk/>
            <pc:sldMk cId="4289674237" sldId="629"/>
            <ac:inkMk id="9" creationId="{8545C335-CDE2-E257-5FAE-225CEDE690D1}"/>
          </ac:inkMkLst>
        </pc:inkChg>
        <pc:cxnChg chg="add mod">
          <ac:chgData name="Simone Blokdijk" userId="976e112a9effe099" providerId="LiveId" clId="{66C1981F-347B-43B2-85E0-C0F5104BAEB5}" dt="2026-05-15T08:12:45.151" v="3742" actId="1076"/>
          <ac:cxnSpMkLst>
            <pc:docMk/>
            <pc:sldMk cId="4289674237" sldId="629"/>
            <ac:cxnSpMk id="11" creationId="{B725D5B7-9B9D-0717-6557-AEC674139B8F}"/>
          </ac:cxnSpMkLst>
        </pc:cxnChg>
        <pc:cxnChg chg="add mod">
          <ac:chgData name="Simone Blokdijk" userId="976e112a9effe099" providerId="LiveId" clId="{66C1981F-347B-43B2-85E0-C0F5104BAEB5}" dt="2026-05-15T08:12:51.370" v="3743" actId="1076"/>
          <ac:cxnSpMkLst>
            <pc:docMk/>
            <pc:sldMk cId="4289674237" sldId="629"/>
            <ac:cxnSpMk id="14" creationId="{EBC8C18E-3393-63B2-8774-2B813D51377F}"/>
          </ac:cxnSpMkLst>
        </pc:cxnChg>
        <pc:cxnChg chg="add mod">
          <ac:chgData name="Simone Blokdijk" userId="976e112a9effe099" providerId="LiveId" clId="{66C1981F-347B-43B2-85E0-C0F5104BAEB5}" dt="2026-05-15T08:13:14.571" v="3746" actId="1076"/>
          <ac:cxnSpMkLst>
            <pc:docMk/>
            <pc:sldMk cId="4289674237" sldId="629"/>
            <ac:cxnSpMk id="15" creationId="{5028F237-57B7-63E9-FB8F-D54D8D1E9465}"/>
          </ac:cxnSpMkLst>
        </pc:cxnChg>
        <pc:cxnChg chg="add mod">
          <ac:chgData name="Simone Blokdijk" userId="976e112a9effe099" providerId="LiveId" clId="{66C1981F-347B-43B2-85E0-C0F5104BAEB5}" dt="2026-05-15T08:13:21.857" v="3747" actId="1076"/>
          <ac:cxnSpMkLst>
            <pc:docMk/>
            <pc:sldMk cId="4289674237" sldId="629"/>
            <ac:cxnSpMk id="16" creationId="{A5F3020D-9DDD-12C8-A09E-1FDF7850514E}"/>
          </ac:cxnSpMkLst>
        </pc:cxnChg>
      </pc:sldChg>
      <pc:sldChg chg="addSp delSp modSp add mod delAnim modAnim">
        <pc:chgData name="Simone Blokdijk" userId="976e112a9effe099" providerId="LiveId" clId="{66C1981F-347B-43B2-85E0-C0F5104BAEB5}" dt="2026-05-15T08:32:31.516" v="4087"/>
        <pc:sldMkLst>
          <pc:docMk/>
          <pc:sldMk cId="3816435403" sldId="630"/>
        </pc:sldMkLst>
        <pc:spChg chg="add mod">
          <ac:chgData name="Simone Blokdijk" userId="976e112a9effe099" providerId="LiveId" clId="{66C1981F-347B-43B2-85E0-C0F5104BAEB5}" dt="2026-05-15T08:25:12.691" v="3897" actId="208"/>
          <ac:spMkLst>
            <pc:docMk/>
            <pc:sldMk cId="3816435403" sldId="630"/>
            <ac:spMk id="2" creationId="{5CF0FBBD-4E9D-3D5B-266F-422B2EF2C048}"/>
          </ac:spMkLst>
        </pc:spChg>
        <pc:spChg chg="mod">
          <ac:chgData name="Simone Blokdijk" userId="976e112a9effe099" providerId="LiveId" clId="{66C1981F-347B-43B2-85E0-C0F5104BAEB5}" dt="2026-05-15T08:24:51.442" v="3896" actId="20577"/>
          <ac:spMkLst>
            <pc:docMk/>
            <pc:sldMk cId="3816435403" sldId="630"/>
            <ac:spMk id="4" creationId="{8F970562-46B1-ED95-062D-B85A8EE21428}"/>
          </ac:spMkLst>
        </pc:spChg>
        <pc:spChg chg="add mod">
          <ac:chgData name="Simone Blokdijk" userId="976e112a9effe099" providerId="LiveId" clId="{66C1981F-347B-43B2-85E0-C0F5104BAEB5}" dt="2026-05-15T08:26:41.017" v="3911" actId="1076"/>
          <ac:spMkLst>
            <pc:docMk/>
            <pc:sldMk cId="3816435403" sldId="630"/>
            <ac:spMk id="12" creationId="{38DB6BD4-9BC2-B6F7-C83B-AB626B89C179}"/>
          </ac:spMkLst>
        </pc:spChg>
        <pc:spChg chg="add mod">
          <ac:chgData name="Simone Blokdijk" userId="976e112a9effe099" providerId="LiveId" clId="{66C1981F-347B-43B2-85E0-C0F5104BAEB5}" dt="2026-05-15T08:25:34.922" v="3899"/>
          <ac:spMkLst>
            <pc:docMk/>
            <pc:sldMk cId="3816435403" sldId="630"/>
            <ac:spMk id="13" creationId="{B8BCFC2C-C712-9B81-33A6-8AAA0A38D339}"/>
          </ac:spMkLst>
        </pc:spChg>
        <pc:spChg chg="mod">
          <ac:chgData name="Simone Blokdijk" userId="976e112a9effe099" providerId="LiveId" clId="{66C1981F-347B-43B2-85E0-C0F5104BAEB5}" dt="2026-05-15T08:24:05.919" v="3865" actId="14100"/>
          <ac:spMkLst>
            <pc:docMk/>
            <pc:sldMk cId="3816435403" sldId="630"/>
            <ac:spMk id="23" creationId="{5533D030-80F4-7CCA-DD07-97FD629BB612}"/>
          </ac:spMkLst>
        </pc:spChg>
        <pc:spChg chg="mod">
          <ac:chgData name="Simone Blokdijk" userId="976e112a9effe099" providerId="LiveId" clId="{66C1981F-347B-43B2-85E0-C0F5104BAEB5}" dt="2026-05-15T08:24:45.788" v="3893" actId="1076"/>
          <ac:spMkLst>
            <pc:docMk/>
            <pc:sldMk cId="3816435403" sldId="630"/>
            <ac:spMk id="24" creationId="{6E35E27B-88CC-F094-E590-E88B65025A98}"/>
          </ac:spMkLst>
        </pc:spChg>
        <pc:spChg chg="add mod">
          <ac:chgData name="Simone Blokdijk" userId="976e112a9effe099" providerId="LiveId" clId="{66C1981F-347B-43B2-85E0-C0F5104BAEB5}" dt="2026-05-15T08:25:34.922" v="3899"/>
          <ac:spMkLst>
            <pc:docMk/>
            <pc:sldMk cId="3816435403" sldId="630"/>
            <ac:spMk id="25" creationId="{E8885B31-AEB6-B9B8-7F5C-011A919F43F1}"/>
          </ac:spMkLst>
        </pc:spChg>
        <pc:spChg chg="add mod">
          <ac:chgData name="Simone Blokdijk" userId="976e112a9effe099" providerId="LiveId" clId="{66C1981F-347B-43B2-85E0-C0F5104BAEB5}" dt="2026-05-15T08:27:04.680" v="3916" actId="1076"/>
          <ac:spMkLst>
            <pc:docMk/>
            <pc:sldMk cId="3816435403" sldId="630"/>
            <ac:spMk id="30" creationId="{33B51FE2-9A29-F1F5-94AF-4B606D2E3700}"/>
          </ac:spMkLst>
        </pc:spChg>
        <pc:spChg chg="add mod">
          <ac:chgData name="Simone Blokdijk" userId="976e112a9effe099" providerId="LiveId" clId="{66C1981F-347B-43B2-85E0-C0F5104BAEB5}" dt="2026-05-15T08:27:41.850" v="3942" actId="1076"/>
          <ac:spMkLst>
            <pc:docMk/>
            <pc:sldMk cId="3816435403" sldId="630"/>
            <ac:spMk id="31" creationId="{FDB1F441-959D-E9DE-0A0C-18F93A72F230}"/>
          </ac:spMkLst>
        </pc:spChg>
        <pc:spChg chg="add mod">
          <ac:chgData name="Simone Blokdijk" userId="976e112a9effe099" providerId="LiveId" clId="{66C1981F-347B-43B2-85E0-C0F5104BAEB5}" dt="2026-05-15T08:32:11.930" v="4082" actId="1076"/>
          <ac:spMkLst>
            <pc:docMk/>
            <pc:sldMk cId="3816435403" sldId="630"/>
            <ac:spMk id="32" creationId="{699946F3-4185-6673-4B68-89EEEA486D7B}"/>
          </ac:spMkLst>
        </pc:spChg>
        <pc:spChg chg="add mod">
          <ac:chgData name="Simone Blokdijk" userId="976e112a9effe099" providerId="LiveId" clId="{66C1981F-347B-43B2-85E0-C0F5104BAEB5}" dt="2026-05-15T08:28:05.753" v="3949" actId="1076"/>
          <ac:spMkLst>
            <pc:docMk/>
            <pc:sldMk cId="3816435403" sldId="630"/>
            <ac:spMk id="33" creationId="{9E00FA7A-6C31-0734-FE97-5EDF29B69551}"/>
          </ac:spMkLst>
        </pc:spChg>
        <pc:spChg chg="add mod">
          <ac:chgData name="Simone Blokdijk" userId="976e112a9effe099" providerId="LiveId" clId="{66C1981F-347B-43B2-85E0-C0F5104BAEB5}" dt="2026-05-15T08:29:52.344" v="3960" actId="1076"/>
          <ac:spMkLst>
            <pc:docMk/>
            <pc:sldMk cId="3816435403" sldId="630"/>
            <ac:spMk id="34" creationId="{230ADB6A-9033-9269-3669-6CBDEE88F78C}"/>
          </ac:spMkLst>
        </pc:spChg>
        <pc:spChg chg="add mod">
          <ac:chgData name="Simone Blokdijk" userId="976e112a9effe099" providerId="LiveId" clId="{66C1981F-347B-43B2-85E0-C0F5104BAEB5}" dt="2026-05-15T08:31:42.096" v="4077" actId="20577"/>
          <ac:spMkLst>
            <pc:docMk/>
            <pc:sldMk cId="3816435403" sldId="630"/>
            <ac:spMk id="35" creationId="{0718AA33-4BBC-F523-9FBD-AE60F9B5724A}"/>
          </ac:spMkLst>
        </pc:spChg>
        <pc:spChg chg="add mod">
          <ac:chgData name="Simone Blokdijk" userId="976e112a9effe099" providerId="LiveId" clId="{66C1981F-347B-43B2-85E0-C0F5104BAEB5}" dt="2026-05-15T08:32:04.273" v="4080" actId="1076"/>
          <ac:spMkLst>
            <pc:docMk/>
            <pc:sldMk cId="3816435403" sldId="630"/>
            <ac:spMk id="36" creationId="{11CBAFFC-2DC4-8E65-2BC1-CB16970A2C9D}"/>
          </ac:spMkLst>
        </pc:spChg>
        <pc:spChg chg="add mod">
          <ac:chgData name="Simone Blokdijk" userId="976e112a9effe099" providerId="LiveId" clId="{66C1981F-347B-43B2-85E0-C0F5104BAEB5}" dt="2026-05-15T08:32:20.127" v="4084" actId="14100"/>
          <ac:spMkLst>
            <pc:docMk/>
            <pc:sldMk cId="3816435403" sldId="630"/>
            <ac:spMk id="37" creationId="{0DEC27FF-D4BC-098B-76A1-F3EE452B6CC9}"/>
          </ac:spMkLst>
        </pc:spChg>
        <pc:spChg chg="add mod">
          <ac:chgData name="Simone Blokdijk" userId="976e112a9effe099" providerId="LiveId" clId="{66C1981F-347B-43B2-85E0-C0F5104BAEB5}" dt="2026-05-15T08:32:26.848" v="4086" actId="1076"/>
          <ac:spMkLst>
            <pc:docMk/>
            <pc:sldMk cId="3816435403" sldId="630"/>
            <ac:spMk id="38" creationId="{7799CF01-E815-ECE9-54A6-E32940638A89}"/>
          </ac:spMkLst>
        </pc:spChg>
        <pc:graphicFrameChg chg="add mod">
          <ac:chgData name="Simone Blokdijk" userId="976e112a9effe099" providerId="LiveId" clId="{66C1981F-347B-43B2-85E0-C0F5104BAEB5}" dt="2026-05-15T08:25:34.922" v="3899"/>
          <ac:graphicFrameMkLst>
            <pc:docMk/>
            <pc:sldMk cId="3816435403" sldId="630"/>
            <ac:graphicFrameMk id="10" creationId="{D9C3696B-248C-B34E-4F12-35A979D40D31}"/>
          </ac:graphicFrameMkLst>
        </pc:graphicFrameChg>
        <pc:graphicFrameChg chg="add mod modGraphic">
          <ac:chgData name="Simone Blokdijk" userId="976e112a9effe099" providerId="LiveId" clId="{66C1981F-347B-43B2-85E0-C0F5104BAEB5}" dt="2026-05-15T08:26:35.153" v="3910" actId="14100"/>
          <ac:graphicFrameMkLst>
            <pc:docMk/>
            <pc:sldMk cId="3816435403" sldId="630"/>
            <ac:graphicFrameMk id="28" creationId="{99AB2508-CECB-1D89-8C57-73B4F1FF506C}"/>
          </ac:graphicFrameMkLst>
        </pc:graphicFrameChg>
        <pc:graphicFrameChg chg="add mod modGraphic">
          <ac:chgData name="Simone Blokdijk" userId="976e112a9effe099" providerId="LiveId" clId="{66C1981F-347B-43B2-85E0-C0F5104BAEB5}" dt="2026-05-15T08:27:28.492" v="3940" actId="20577"/>
          <ac:graphicFrameMkLst>
            <pc:docMk/>
            <pc:sldMk cId="3816435403" sldId="630"/>
            <ac:graphicFrameMk id="29" creationId="{60096B80-3C23-DF3E-3C61-DB631E55F1AE}"/>
          </ac:graphicFrameMkLst>
        </pc:graphicFrameChg>
      </pc:sldChg>
      <pc:sldChg chg="addSp delSp modSp add mod">
        <pc:chgData name="Simone Blokdijk" userId="976e112a9effe099" providerId="LiveId" clId="{66C1981F-347B-43B2-85E0-C0F5104BAEB5}" dt="2026-05-15T11:35:39.750" v="4685"/>
        <pc:sldMkLst>
          <pc:docMk/>
          <pc:sldMk cId="787202408" sldId="631"/>
        </pc:sldMkLst>
        <pc:spChg chg="add mod">
          <ac:chgData name="Simone Blokdijk" userId="976e112a9effe099" providerId="LiveId" clId="{66C1981F-347B-43B2-85E0-C0F5104BAEB5}" dt="2026-05-15T11:34:25.093" v="4674" actId="1076"/>
          <ac:spMkLst>
            <pc:docMk/>
            <pc:sldMk cId="787202408" sldId="631"/>
            <ac:spMk id="6" creationId="{CB5A7094-DF00-5972-EA56-D8AE6101B82D}"/>
          </ac:spMkLst>
        </pc:spChg>
        <pc:picChg chg="add mod">
          <ac:chgData name="Simone Blokdijk" userId="976e112a9effe099" providerId="LiveId" clId="{66C1981F-347B-43B2-85E0-C0F5104BAEB5}" dt="2026-05-15T11:33:58.605" v="4669" actId="1076"/>
          <ac:picMkLst>
            <pc:docMk/>
            <pc:sldMk cId="787202408" sldId="631"/>
            <ac:picMk id="5" creationId="{CA017B89-EAAC-99AF-68AC-AC3ED1201C2C}"/>
          </ac:picMkLst>
        </pc:picChg>
        <pc:inkChg chg="add">
          <ac:chgData name="Simone Blokdijk" userId="976e112a9effe099" providerId="LiveId" clId="{66C1981F-347B-43B2-85E0-C0F5104BAEB5}" dt="2026-05-15T11:35:05.018" v="4675" actId="9405"/>
          <ac:inkMkLst>
            <pc:docMk/>
            <pc:sldMk cId="787202408" sldId="631"/>
            <ac:inkMk id="7" creationId="{1617C140-0F00-03C1-1442-B64207C6987A}"/>
          </ac:inkMkLst>
        </pc:inkChg>
        <pc:inkChg chg="add">
          <ac:chgData name="Simone Blokdijk" userId="976e112a9effe099" providerId="LiveId" clId="{66C1981F-347B-43B2-85E0-C0F5104BAEB5}" dt="2026-05-15T11:35:09.554" v="4677"/>
          <ac:inkMkLst>
            <pc:docMk/>
            <pc:sldMk cId="787202408" sldId="631"/>
            <ac:inkMk id="9" creationId="{408A4500-68EB-EB0D-763C-6C446202EA05}"/>
          </ac:inkMkLst>
        </pc:inkChg>
        <pc:inkChg chg="add">
          <ac:chgData name="Simone Blokdijk" userId="976e112a9effe099" providerId="LiveId" clId="{66C1981F-347B-43B2-85E0-C0F5104BAEB5}" dt="2026-05-15T11:35:16.666" v="4679"/>
          <ac:inkMkLst>
            <pc:docMk/>
            <pc:sldMk cId="787202408" sldId="631"/>
            <ac:inkMk id="11" creationId="{5848E8A0-7E04-50B6-A33D-FD80B98B32A1}"/>
          </ac:inkMkLst>
        </pc:inkChg>
        <pc:inkChg chg="add">
          <ac:chgData name="Simone Blokdijk" userId="976e112a9effe099" providerId="LiveId" clId="{66C1981F-347B-43B2-85E0-C0F5104BAEB5}" dt="2026-05-15T11:35:19.418" v="4680" actId="9405"/>
          <ac:inkMkLst>
            <pc:docMk/>
            <pc:sldMk cId="787202408" sldId="631"/>
            <ac:inkMk id="12" creationId="{650E04FE-4E97-E24D-EBCB-94ADCC55FC49}"/>
          </ac:inkMkLst>
        </pc:inkChg>
        <pc:inkChg chg="add">
          <ac:chgData name="Simone Blokdijk" userId="976e112a9effe099" providerId="LiveId" clId="{66C1981F-347B-43B2-85E0-C0F5104BAEB5}" dt="2026-05-15T11:35:30.781" v="4682"/>
          <ac:inkMkLst>
            <pc:docMk/>
            <pc:sldMk cId="787202408" sldId="631"/>
            <ac:inkMk id="14" creationId="{A69F9BE7-ADA6-4A90-C04F-28A86E530EFE}"/>
          </ac:inkMkLst>
        </pc:inkChg>
        <pc:inkChg chg="add">
          <ac:chgData name="Simone Blokdijk" userId="976e112a9effe099" providerId="LiveId" clId="{66C1981F-347B-43B2-85E0-C0F5104BAEB5}" dt="2026-05-15T11:35:36.343" v="4683" actId="9405"/>
          <ac:inkMkLst>
            <pc:docMk/>
            <pc:sldMk cId="787202408" sldId="631"/>
            <ac:inkMk id="15" creationId="{3D469ACC-522C-1717-99EE-52EA4A3C0991}"/>
          </ac:inkMkLst>
        </pc:inkChg>
        <pc:inkChg chg="add">
          <ac:chgData name="Simone Blokdijk" userId="976e112a9effe099" providerId="LiveId" clId="{66C1981F-347B-43B2-85E0-C0F5104BAEB5}" dt="2026-05-15T11:35:39.750" v="4685"/>
          <ac:inkMkLst>
            <pc:docMk/>
            <pc:sldMk cId="787202408" sldId="631"/>
            <ac:inkMk id="17" creationId="{9C138F6F-0770-5478-5129-14338B302264}"/>
          </ac:inkMkLst>
        </pc:inkChg>
      </pc:sldChg>
      <pc:sldChg chg="addSp delSp modSp add mod">
        <pc:chgData name="Simone Blokdijk" userId="976e112a9effe099" providerId="LiveId" clId="{66C1981F-347B-43B2-85E0-C0F5104BAEB5}" dt="2026-05-16T18:57:44.122" v="5979"/>
        <pc:sldMkLst>
          <pc:docMk/>
          <pc:sldMk cId="3589691858" sldId="632"/>
        </pc:sldMkLst>
        <pc:spChg chg="mod">
          <ac:chgData name="Simone Blokdijk" userId="976e112a9effe099" providerId="LiveId" clId="{66C1981F-347B-43B2-85E0-C0F5104BAEB5}" dt="2026-05-15T12:39:13.990" v="5881" actId="20577"/>
          <ac:spMkLst>
            <pc:docMk/>
            <pc:sldMk cId="3589691858" sldId="632"/>
            <ac:spMk id="2" creationId="{92755EED-DA0E-E22D-A6F5-9DC672E8695A}"/>
          </ac:spMkLst>
        </pc:spChg>
        <pc:inkChg chg="add">
          <ac:chgData name="Simone Blokdijk" userId="976e112a9effe099" providerId="LiveId" clId="{66C1981F-347B-43B2-85E0-C0F5104BAEB5}" dt="2026-05-16T18:57:44.122" v="5979"/>
          <ac:inkMkLst>
            <pc:docMk/>
            <pc:sldMk cId="3589691858" sldId="632"/>
            <ac:inkMk id="4" creationId="{23E50521-CBA6-C23C-81E6-3D2C03065F09}"/>
          </ac:inkMkLst>
        </pc:inkChg>
      </pc:sldChg>
      <pc:sldChg chg="addSp delSp modSp new mod ord">
        <pc:chgData name="Simone Blokdijk" userId="976e112a9effe099" providerId="LiveId" clId="{66C1981F-347B-43B2-85E0-C0F5104BAEB5}" dt="2026-05-16T19:14:46.419" v="6427"/>
        <pc:sldMkLst>
          <pc:docMk/>
          <pc:sldMk cId="3831296662" sldId="633"/>
        </pc:sldMkLst>
        <pc:picChg chg="add">
          <ac:chgData name="Simone Blokdijk" userId="976e112a9effe099" providerId="LiveId" clId="{66C1981F-347B-43B2-85E0-C0F5104BAEB5}" dt="2026-05-16T19:13:10.188" v="6369" actId="22"/>
          <ac:picMkLst>
            <pc:docMk/>
            <pc:sldMk cId="3831296662" sldId="633"/>
            <ac:picMk id="5" creationId="{E355502A-92D5-5854-8F96-13AE2EF919B3}"/>
          </ac:picMkLst>
        </pc:picChg>
      </pc:sldChg>
      <pc:sldChg chg="modSp new mod">
        <pc:chgData name="Simone Blokdijk" userId="976e112a9effe099" providerId="LiveId" clId="{66C1981F-347B-43B2-85E0-C0F5104BAEB5}" dt="2026-05-16T19:14:13.827" v="6414" actId="20577"/>
        <pc:sldMkLst>
          <pc:docMk/>
          <pc:sldMk cId="1822944243" sldId="634"/>
        </pc:sldMkLst>
        <pc:spChg chg="mod">
          <ac:chgData name="Simone Blokdijk" userId="976e112a9effe099" providerId="LiveId" clId="{66C1981F-347B-43B2-85E0-C0F5104BAEB5}" dt="2026-05-16T19:14:13.827" v="6414" actId="20577"/>
          <ac:spMkLst>
            <pc:docMk/>
            <pc:sldMk cId="1822944243" sldId="634"/>
            <ac:spMk id="2" creationId="{BFE10FB4-5A7A-34FA-F129-05D48FB147C0}"/>
          </ac:spMkLst>
        </pc:spChg>
      </pc:sldChg>
      <pc:sldChg chg="addSp modSp new mod">
        <pc:chgData name="Simone Blokdijk" userId="976e112a9effe099" providerId="LiveId" clId="{66C1981F-347B-43B2-85E0-C0F5104BAEB5}" dt="2026-05-16T19:14:44.095" v="6425" actId="1076"/>
        <pc:sldMkLst>
          <pc:docMk/>
          <pc:sldMk cId="3728981993" sldId="635"/>
        </pc:sldMkLst>
      </pc:sldChg>
      <pc:sldChg chg="addSp new mod">
        <pc:chgData name="Simone Blokdijk" userId="976e112a9effe099" providerId="LiveId" clId="{66C1981F-347B-43B2-85E0-C0F5104BAEB5}" dt="2026-05-16T19:15:29.824" v="6429" actId="22"/>
        <pc:sldMkLst>
          <pc:docMk/>
          <pc:sldMk cId="3464494756" sldId="636"/>
        </pc:sldMkLst>
        <pc:picChg chg="add">
          <ac:chgData name="Simone Blokdijk" userId="976e112a9effe099" providerId="LiveId" clId="{66C1981F-347B-43B2-85E0-C0F5104BAEB5}" dt="2026-05-16T19:15:29.824" v="6429" actId="22"/>
          <ac:picMkLst>
            <pc:docMk/>
            <pc:sldMk cId="3464494756" sldId="636"/>
            <ac:picMk id="5" creationId="{0AEA299A-12BC-BEF8-8918-6CDE185C1D87}"/>
          </ac:picMkLst>
        </pc:picChg>
      </pc:sldChg>
      <pc:sldChg chg="addSp new mod">
        <pc:chgData name="Simone Blokdijk" userId="976e112a9effe099" providerId="LiveId" clId="{66C1981F-347B-43B2-85E0-C0F5104BAEB5}" dt="2026-05-16T19:16:00.763" v="6431" actId="22"/>
        <pc:sldMkLst>
          <pc:docMk/>
          <pc:sldMk cId="383890079" sldId="637"/>
        </pc:sldMkLst>
        <pc:picChg chg="add">
          <ac:chgData name="Simone Blokdijk" userId="976e112a9effe099" providerId="LiveId" clId="{66C1981F-347B-43B2-85E0-C0F5104BAEB5}" dt="2026-05-16T19:16:00.763" v="6431" actId="22"/>
          <ac:picMkLst>
            <pc:docMk/>
            <pc:sldMk cId="383890079" sldId="637"/>
            <ac:picMk id="5" creationId="{51D56898-01FC-5E04-4804-D658707E0D6E}"/>
          </ac:picMkLst>
        </pc:picChg>
      </pc:sldChg>
      <pc:sldChg chg="addSp new mod">
        <pc:chgData name="Simone Blokdijk" userId="976e112a9effe099" providerId="LiveId" clId="{66C1981F-347B-43B2-85E0-C0F5104BAEB5}" dt="2026-05-16T19:16:39.786" v="6435" actId="22"/>
        <pc:sldMkLst>
          <pc:docMk/>
          <pc:sldMk cId="2646886111" sldId="638"/>
        </pc:sldMkLst>
        <pc:picChg chg="add">
          <ac:chgData name="Simone Blokdijk" userId="976e112a9effe099" providerId="LiveId" clId="{66C1981F-347B-43B2-85E0-C0F5104BAEB5}" dt="2026-05-16T19:16:39.786" v="6435" actId="22"/>
          <ac:picMkLst>
            <pc:docMk/>
            <pc:sldMk cId="2646886111" sldId="638"/>
            <ac:picMk id="5" creationId="{363755B4-735B-F610-7B04-4710C90C8F9A}"/>
          </ac:picMkLst>
        </pc:picChg>
      </pc:sldChg>
      <pc:sldChg chg="addSp new mod">
        <pc:chgData name="Simone Blokdijk" userId="976e112a9effe099" providerId="LiveId" clId="{66C1981F-347B-43B2-85E0-C0F5104BAEB5}" dt="2026-05-16T19:17:12.904" v="6437" actId="22"/>
        <pc:sldMkLst>
          <pc:docMk/>
          <pc:sldMk cId="2384792241" sldId="639"/>
        </pc:sldMkLst>
        <pc:picChg chg="add">
          <ac:chgData name="Simone Blokdijk" userId="976e112a9effe099" providerId="LiveId" clId="{66C1981F-347B-43B2-85E0-C0F5104BAEB5}" dt="2026-05-16T19:17:12.904" v="6437" actId="22"/>
          <ac:picMkLst>
            <pc:docMk/>
            <pc:sldMk cId="2384792241" sldId="639"/>
            <ac:picMk id="5" creationId="{7E962793-8C5B-983B-8B08-A8D98C514C22}"/>
          </ac:picMkLst>
        </pc:picChg>
      </pc:sldChg>
      <pc:sldChg chg="addSp new mod">
        <pc:chgData name="Simone Blokdijk" userId="976e112a9effe099" providerId="LiveId" clId="{66C1981F-347B-43B2-85E0-C0F5104BAEB5}" dt="2026-05-16T19:17:47.596" v="6439" actId="22"/>
        <pc:sldMkLst>
          <pc:docMk/>
          <pc:sldMk cId="1671293797" sldId="640"/>
        </pc:sldMkLst>
        <pc:picChg chg="add">
          <ac:chgData name="Simone Blokdijk" userId="976e112a9effe099" providerId="LiveId" clId="{66C1981F-347B-43B2-85E0-C0F5104BAEB5}" dt="2026-05-16T19:17:47.596" v="6439" actId="22"/>
          <ac:picMkLst>
            <pc:docMk/>
            <pc:sldMk cId="1671293797" sldId="640"/>
            <ac:picMk id="5" creationId="{B801E21F-3824-9BE8-A545-AA7C10718513}"/>
          </ac:picMkLst>
        </pc:picChg>
      </pc:sldChg>
      <pc:sldMasterChg chg="delSldLayout">
        <pc:chgData name="Simone Blokdijk" userId="976e112a9effe099" providerId="LiveId" clId="{66C1981F-347B-43B2-85E0-C0F5104BAEB5}" dt="2026-05-05T14:17:22.264" v="74" actId="2696"/>
        <pc:sldMasterMkLst>
          <pc:docMk/>
          <pc:sldMasterMk cId="0" sldId="2147483648"/>
        </pc:sldMasterMkLst>
      </pc:sldMasterChg>
    </pc:docChg>
  </pc:docChgLst>
  <pc:docChgLst>
    <pc:chgData name="Eva Doesborgh" userId="S::eva.doesborgh@nos.nl::52750715-7212-4236-abe8-36435f677fdf" providerId="AD" clId="Web-{C6A4953E-AC95-07BB-B3C6-549CC6B2FD69}"/>
    <pc:docChg chg="modSld modMainMaster">
      <pc:chgData name="Eva Doesborgh" userId="S::eva.doesborgh@nos.nl::52750715-7212-4236-abe8-36435f677fdf" providerId="AD" clId="Web-{C6A4953E-AC95-07BB-B3C6-549CC6B2FD69}" dt="2026-05-21T11:39:46.265" v="1"/>
      <pc:docMkLst>
        <pc:docMk/>
      </pc:docMkLst>
      <pc:sldChg chg="mod setBg">
        <pc:chgData name="Eva Doesborgh" userId="S::eva.doesborgh@nos.nl::52750715-7212-4236-abe8-36435f677fdf" providerId="AD" clId="Web-{C6A4953E-AC95-07BB-B3C6-549CC6B2FD69}" dt="2026-05-21T11:39:46.265" v="1"/>
        <pc:sldMkLst>
          <pc:docMk/>
          <pc:sldMk cId="0" sldId="256"/>
        </pc:sldMkLst>
      </pc:sldChg>
      <pc:sldChg chg="mod">
        <pc:chgData name="Eva Doesborgh" userId="S::eva.doesborgh@nos.nl::52750715-7212-4236-abe8-36435f677fdf" providerId="AD" clId="Web-{C6A4953E-AC95-07BB-B3C6-549CC6B2FD69}" dt="2026-05-21T11:39:46.265" v="1"/>
        <pc:sldMkLst>
          <pc:docMk/>
          <pc:sldMk cId="0" sldId="257"/>
        </pc:sldMkLst>
      </pc:sldChg>
      <pc:sldChg chg="mod">
        <pc:chgData name="Eva Doesborgh" userId="S::eva.doesborgh@nos.nl::52750715-7212-4236-abe8-36435f677fdf" providerId="AD" clId="Web-{C6A4953E-AC95-07BB-B3C6-549CC6B2FD69}" dt="2026-05-21T11:39:46.265" v="1"/>
        <pc:sldMkLst>
          <pc:docMk/>
          <pc:sldMk cId="0" sldId="258"/>
        </pc:sldMkLst>
      </pc:sldChg>
      <pc:sldChg chg="mod">
        <pc:chgData name="Eva Doesborgh" userId="S::eva.doesborgh@nos.nl::52750715-7212-4236-abe8-36435f677fdf" providerId="AD" clId="Web-{C6A4953E-AC95-07BB-B3C6-549CC6B2FD69}" dt="2026-05-21T11:39:46.265" v="1"/>
        <pc:sldMkLst>
          <pc:docMk/>
          <pc:sldMk cId="3886727213" sldId="260"/>
        </pc:sldMkLst>
      </pc:sldChg>
      <pc:sldChg chg="mod">
        <pc:chgData name="Eva Doesborgh" userId="S::eva.doesborgh@nos.nl::52750715-7212-4236-abe8-36435f677fdf" providerId="AD" clId="Web-{C6A4953E-AC95-07BB-B3C6-549CC6B2FD69}" dt="2026-05-21T11:39:46.265" v="1"/>
        <pc:sldMkLst>
          <pc:docMk/>
          <pc:sldMk cId="529942781" sldId="262"/>
        </pc:sldMkLst>
      </pc:sldChg>
      <pc:sldChg chg="mod">
        <pc:chgData name="Eva Doesborgh" userId="S::eva.doesborgh@nos.nl::52750715-7212-4236-abe8-36435f677fdf" providerId="AD" clId="Web-{C6A4953E-AC95-07BB-B3C6-549CC6B2FD69}" dt="2026-05-21T11:39:46.265" v="1"/>
        <pc:sldMkLst>
          <pc:docMk/>
          <pc:sldMk cId="0" sldId="264"/>
        </pc:sldMkLst>
      </pc:sldChg>
      <pc:sldChg chg="mod">
        <pc:chgData name="Eva Doesborgh" userId="S::eva.doesborgh@nos.nl::52750715-7212-4236-abe8-36435f677fdf" providerId="AD" clId="Web-{C6A4953E-AC95-07BB-B3C6-549CC6B2FD69}" dt="2026-05-21T11:39:46.265" v="1"/>
        <pc:sldMkLst>
          <pc:docMk/>
          <pc:sldMk cId="0" sldId="265"/>
        </pc:sldMkLst>
      </pc:sldChg>
      <pc:sldChg chg="mod">
        <pc:chgData name="Eva Doesborgh" userId="S::eva.doesborgh@nos.nl::52750715-7212-4236-abe8-36435f677fdf" providerId="AD" clId="Web-{C6A4953E-AC95-07BB-B3C6-549CC6B2FD69}" dt="2026-05-21T11:39:46.265" v="1"/>
        <pc:sldMkLst>
          <pc:docMk/>
          <pc:sldMk cId="0" sldId="266"/>
        </pc:sldMkLst>
      </pc:sldChg>
      <pc:sldChg chg="mod">
        <pc:chgData name="Eva Doesborgh" userId="S::eva.doesborgh@nos.nl::52750715-7212-4236-abe8-36435f677fdf" providerId="AD" clId="Web-{C6A4953E-AC95-07BB-B3C6-549CC6B2FD69}" dt="2026-05-21T11:39:46.265" v="1"/>
        <pc:sldMkLst>
          <pc:docMk/>
          <pc:sldMk cId="0" sldId="267"/>
        </pc:sldMkLst>
      </pc:sldChg>
      <pc:sldChg chg="mod">
        <pc:chgData name="Eva Doesborgh" userId="S::eva.doesborgh@nos.nl::52750715-7212-4236-abe8-36435f677fdf" providerId="AD" clId="Web-{C6A4953E-AC95-07BB-B3C6-549CC6B2FD69}" dt="2026-05-21T11:39:46.265" v="1"/>
        <pc:sldMkLst>
          <pc:docMk/>
          <pc:sldMk cId="0" sldId="287"/>
        </pc:sldMkLst>
      </pc:sldChg>
      <pc:sldChg chg="mod">
        <pc:chgData name="Eva Doesborgh" userId="S::eva.doesborgh@nos.nl::52750715-7212-4236-abe8-36435f677fdf" providerId="AD" clId="Web-{C6A4953E-AC95-07BB-B3C6-549CC6B2FD69}" dt="2026-05-21T11:39:46.265" v="1"/>
        <pc:sldMkLst>
          <pc:docMk/>
          <pc:sldMk cId="0" sldId="289"/>
        </pc:sldMkLst>
      </pc:sldChg>
      <pc:sldChg chg="mod">
        <pc:chgData name="Eva Doesborgh" userId="S::eva.doesborgh@nos.nl::52750715-7212-4236-abe8-36435f677fdf" providerId="AD" clId="Web-{C6A4953E-AC95-07BB-B3C6-549CC6B2FD69}" dt="2026-05-21T11:39:46.265" v="1"/>
        <pc:sldMkLst>
          <pc:docMk/>
          <pc:sldMk cId="2106991725" sldId="293"/>
        </pc:sldMkLst>
      </pc:sldChg>
      <pc:sldChg chg="mod">
        <pc:chgData name="Eva Doesborgh" userId="S::eva.doesborgh@nos.nl::52750715-7212-4236-abe8-36435f677fdf" providerId="AD" clId="Web-{C6A4953E-AC95-07BB-B3C6-549CC6B2FD69}" dt="2026-05-21T11:39:46.265" v="1"/>
        <pc:sldMkLst>
          <pc:docMk/>
          <pc:sldMk cId="1367849548" sldId="295"/>
        </pc:sldMkLst>
      </pc:sldChg>
      <pc:sldChg chg="mod">
        <pc:chgData name="Eva Doesborgh" userId="S::eva.doesborgh@nos.nl::52750715-7212-4236-abe8-36435f677fdf" providerId="AD" clId="Web-{C6A4953E-AC95-07BB-B3C6-549CC6B2FD69}" dt="2026-05-21T11:39:46.265" v="1"/>
        <pc:sldMkLst>
          <pc:docMk/>
          <pc:sldMk cId="203464565" sldId="296"/>
        </pc:sldMkLst>
      </pc:sldChg>
      <pc:sldChg chg="mod">
        <pc:chgData name="Eva Doesborgh" userId="S::eva.doesborgh@nos.nl::52750715-7212-4236-abe8-36435f677fdf" providerId="AD" clId="Web-{C6A4953E-AC95-07BB-B3C6-549CC6B2FD69}" dt="2026-05-21T11:39:46.265" v="1"/>
        <pc:sldMkLst>
          <pc:docMk/>
          <pc:sldMk cId="130500634" sldId="298"/>
        </pc:sldMkLst>
      </pc:sldChg>
      <pc:sldChg chg="mod">
        <pc:chgData name="Eva Doesborgh" userId="S::eva.doesborgh@nos.nl::52750715-7212-4236-abe8-36435f677fdf" providerId="AD" clId="Web-{C6A4953E-AC95-07BB-B3C6-549CC6B2FD69}" dt="2026-05-21T11:39:46.265" v="1"/>
        <pc:sldMkLst>
          <pc:docMk/>
          <pc:sldMk cId="0" sldId="301"/>
        </pc:sldMkLst>
      </pc:sldChg>
      <pc:sldChg chg="mod">
        <pc:chgData name="Eva Doesborgh" userId="S::eva.doesborgh@nos.nl::52750715-7212-4236-abe8-36435f677fdf" providerId="AD" clId="Web-{C6A4953E-AC95-07BB-B3C6-549CC6B2FD69}" dt="2026-05-21T11:39:46.265" v="1"/>
        <pc:sldMkLst>
          <pc:docMk/>
          <pc:sldMk cId="1656114999" sldId="302"/>
        </pc:sldMkLst>
      </pc:sldChg>
      <pc:sldChg chg="mod">
        <pc:chgData name="Eva Doesborgh" userId="S::eva.doesborgh@nos.nl::52750715-7212-4236-abe8-36435f677fdf" providerId="AD" clId="Web-{C6A4953E-AC95-07BB-B3C6-549CC6B2FD69}" dt="2026-05-21T11:39:46.265" v="1"/>
        <pc:sldMkLst>
          <pc:docMk/>
          <pc:sldMk cId="0" sldId="303"/>
        </pc:sldMkLst>
      </pc:sldChg>
      <pc:sldChg chg="mod">
        <pc:chgData name="Eva Doesborgh" userId="S::eva.doesborgh@nos.nl::52750715-7212-4236-abe8-36435f677fdf" providerId="AD" clId="Web-{C6A4953E-AC95-07BB-B3C6-549CC6B2FD69}" dt="2026-05-21T11:39:46.265" v="1"/>
        <pc:sldMkLst>
          <pc:docMk/>
          <pc:sldMk cId="0" sldId="304"/>
        </pc:sldMkLst>
      </pc:sldChg>
      <pc:sldChg chg="mod">
        <pc:chgData name="Eva Doesborgh" userId="S::eva.doesborgh@nos.nl::52750715-7212-4236-abe8-36435f677fdf" providerId="AD" clId="Web-{C6A4953E-AC95-07BB-B3C6-549CC6B2FD69}" dt="2026-05-21T11:39:46.265" v="1"/>
        <pc:sldMkLst>
          <pc:docMk/>
          <pc:sldMk cId="1190813" sldId="305"/>
        </pc:sldMkLst>
      </pc:sldChg>
      <pc:sldChg chg="mod">
        <pc:chgData name="Eva Doesborgh" userId="S::eva.doesborgh@nos.nl::52750715-7212-4236-abe8-36435f677fdf" providerId="AD" clId="Web-{C6A4953E-AC95-07BB-B3C6-549CC6B2FD69}" dt="2026-05-21T11:39:46.265" v="1"/>
        <pc:sldMkLst>
          <pc:docMk/>
          <pc:sldMk cId="1626374066" sldId="310"/>
        </pc:sldMkLst>
      </pc:sldChg>
      <pc:sldChg chg="mod">
        <pc:chgData name="Eva Doesborgh" userId="S::eva.doesborgh@nos.nl::52750715-7212-4236-abe8-36435f677fdf" providerId="AD" clId="Web-{C6A4953E-AC95-07BB-B3C6-549CC6B2FD69}" dt="2026-05-21T11:39:46.265" v="1"/>
        <pc:sldMkLst>
          <pc:docMk/>
          <pc:sldMk cId="1169020065" sldId="311"/>
        </pc:sldMkLst>
      </pc:sldChg>
      <pc:sldChg chg="mod">
        <pc:chgData name="Eva Doesborgh" userId="S::eva.doesborgh@nos.nl::52750715-7212-4236-abe8-36435f677fdf" providerId="AD" clId="Web-{C6A4953E-AC95-07BB-B3C6-549CC6B2FD69}" dt="2026-05-21T11:39:46.265" v="1"/>
        <pc:sldMkLst>
          <pc:docMk/>
          <pc:sldMk cId="2055715478" sldId="313"/>
        </pc:sldMkLst>
      </pc:sldChg>
      <pc:sldChg chg="mod">
        <pc:chgData name="Eva Doesborgh" userId="S::eva.doesborgh@nos.nl::52750715-7212-4236-abe8-36435f677fdf" providerId="AD" clId="Web-{C6A4953E-AC95-07BB-B3C6-549CC6B2FD69}" dt="2026-05-21T11:39:46.265" v="1"/>
        <pc:sldMkLst>
          <pc:docMk/>
          <pc:sldMk cId="4125496244" sldId="314"/>
        </pc:sldMkLst>
      </pc:sldChg>
      <pc:sldChg chg="mod">
        <pc:chgData name="Eva Doesborgh" userId="S::eva.doesborgh@nos.nl::52750715-7212-4236-abe8-36435f677fdf" providerId="AD" clId="Web-{C6A4953E-AC95-07BB-B3C6-549CC6B2FD69}" dt="2026-05-21T11:39:46.265" v="1"/>
        <pc:sldMkLst>
          <pc:docMk/>
          <pc:sldMk cId="4063950998" sldId="316"/>
        </pc:sldMkLst>
      </pc:sldChg>
      <pc:sldChg chg="mod">
        <pc:chgData name="Eva Doesborgh" userId="S::eva.doesborgh@nos.nl::52750715-7212-4236-abe8-36435f677fdf" providerId="AD" clId="Web-{C6A4953E-AC95-07BB-B3C6-549CC6B2FD69}" dt="2026-05-21T11:39:46.265" v="1"/>
        <pc:sldMkLst>
          <pc:docMk/>
          <pc:sldMk cId="3025210702" sldId="320"/>
        </pc:sldMkLst>
      </pc:sldChg>
      <pc:sldChg chg="mod">
        <pc:chgData name="Eva Doesborgh" userId="S::eva.doesborgh@nos.nl::52750715-7212-4236-abe8-36435f677fdf" providerId="AD" clId="Web-{C6A4953E-AC95-07BB-B3C6-549CC6B2FD69}" dt="2026-05-21T11:39:46.265" v="1"/>
        <pc:sldMkLst>
          <pc:docMk/>
          <pc:sldMk cId="0" sldId="334"/>
        </pc:sldMkLst>
      </pc:sldChg>
      <pc:sldChg chg="mod">
        <pc:chgData name="Eva Doesborgh" userId="S::eva.doesborgh@nos.nl::52750715-7212-4236-abe8-36435f677fdf" providerId="AD" clId="Web-{C6A4953E-AC95-07BB-B3C6-549CC6B2FD69}" dt="2026-05-21T11:39:46.265" v="1"/>
        <pc:sldMkLst>
          <pc:docMk/>
          <pc:sldMk cId="792145927" sldId="340"/>
        </pc:sldMkLst>
      </pc:sldChg>
      <pc:sldChg chg="mod">
        <pc:chgData name="Eva Doesborgh" userId="S::eva.doesborgh@nos.nl::52750715-7212-4236-abe8-36435f677fdf" providerId="AD" clId="Web-{C6A4953E-AC95-07BB-B3C6-549CC6B2FD69}" dt="2026-05-21T11:39:46.265" v="1"/>
        <pc:sldMkLst>
          <pc:docMk/>
          <pc:sldMk cId="1250819882" sldId="341"/>
        </pc:sldMkLst>
      </pc:sldChg>
      <pc:sldChg chg="mod">
        <pc:chgData name="Eva Doesborgh" userId="S::eva.doesborgh@nos.nl::52750715-7212-4236-abe8-36435f677fdf" providerId="AD" clId="Web-{C6A4953E-AC95-07BB-B3C6-549CC6B2FD69}" dt="2026-05-21T11:39:46.265" v="1"/>
        <pc:sldMkLst>
          <pc:docMk/>
          <pc:sldMk cId="3201440027" sldId="342"/>
        </pc:sldMkLst>
      </pc:sldChg>
      <pc:sldChg chg="mod">
        <pc:chgData name="Eva Doesborgh" userId="S::eva.doesborgh@nos.nl::52750715-7212-4236-abe8-36435f677fdf" providerId="AD" clId="Web-{C6A4953E-AC95-07BB-B3C6-549CC6B2FD69}" dt="2026-05-21T11:39:46.265" v="1"/>
        <pc:sldMkLst>
          <pc:docMk/>
          <pc:sldMk cId="2760477018" sldId="345"/>
        </pc:sldMkLst>
      </pc:sldChg>
      <pc:sldChg chg="mod">
        <pc:chgData name="Eva Doesborgh" userId="S::eva.doesborgh@nos.nl::52750715-7212-4236-abe8-36435f677fdf" providerId="AD" clId="Web-{C6A4953E-AC95-07BB-B3C6-549CC6B2FD69}" dt="2026-05-21T11:39:46.265" v="1"/>
        <pc:sldMkLst>
          <pc:docMk/>
          <pc:sldMk cId="4218523836" sldId="346"/>
        </pc:sldMkLst>
      </pc:sldChg>
      <pc:sldChg chg="mod">
        <pc:chgData name="Eva Doesborgh" userId="S::eva.doesborgh@nos.nl::52750715-7212-4236-abe8-36435f677fdf" providerId="AD" clId="Web-{C6A4953E-AC95-07BB-B3C6-549CC6B2FD69}" dt="2026-05-21T11:39:46.265" v="1"/>
        <pc:sldMkLst>
          <pc:docMk/>
          <pc:sldMk cId="2039898290" sldId="347"/>
        </pc:sldMkLst>
      </pc:sldChg>
      <pc:sldChg chg="mod">
        <pc:chgData name="Eva Doesborgh" userId="S::eva.doesborgh@nos.nl::52750715-7212-4236-abe8-36435f677fdf" providerId="AD" clId="Web-{C6A4953E-AC95-07BB-B3C6-549CC6B2FD69}" dt="2026-05-21T11:39:46.265" v="1"/>
        <pc:sldMkLst>
          <pc:docMk/>
          <pc:sldMk cId="1494655387" sldId="351"/>
        </pc:sldMkLst>
      </pc:sldChg>
      <pc:sldChg chg="mod">
        <pc:chgData name="Eva Doesborgh" userId="S::eva.doesborgh@nos.nl::52750715-7212-4236-abe8-36435f677fdf" providerId="AD" clId="Web-{C6A4953E-AC95-07BB-B3C6-549CC6B2FD69}" dt="2026-05-21T11:39:46.265" v="1"/>
        <pc:sldMkLst>
          <pc:docMk/>
          <pc:sldMk cId="237277876" sldId="379"/>
        </pc:sldMkLst>
      </pc:sldChg>
      <pc:sldChg chg="mod">
        <pc:chgData name="Eva Doesborgh" userId="S::eva.doesborgh@nos.nl::52750715-7212-4236-abe8-36435f677fdf" providerId="AD" clId="Web-{C6A4953E-AC95-07BB-B3C6-549CC6B2FD69}" dt="2026-05-21T11:39:46.265" v="1"/>
        <pc:sldMkLst>
          <pc:docMk/>
          <pc:sldMk cId="2401035666" sldId="380"/>
        </pc:sldMkLst>
      </pc:sldChg>
      <pc:sldChg chg="mod">
        <pc:chgData name="Eva Doesborgh" userId="S::eva.doesborgh@nos.nl::52750715-7212-4236-abe8-36435f677fdf" providerId="AD" clId="Web-{C6A4953E-AC95-07BB-B3C6-549CC6B2FD69}" dt="2026-05-21T11:39:46.265" v="1"/>
        <pc:sldMkLst>
          <pc:docMk/>
          <pc:sldMk cId="742870448" sldId="383"/>
        </pc:sldMkLst>
      </pc:sldChg>
      <pc:sldChg chg="mod">
        <pc:chgData name="Eva Doesborgh" userId="S::eva.doesborgh@nos.nl::52750715-7212-4236-abe8-36435f677fdf" providerId="AD" clId="Web-{C6A4953E-AC95-07BB-B3C6-549CC6B2FD69}" dt="2026-05-21T11:39:46.265" v="1"/>
        <pc:sldMkLst>
          <pc:docMk/>
          <pc:sldMk cId="1357260287" sldId="385"/>
        </pc:sldMkLst>
      </pc:sldChg>
      <pc:sldChg chg="mod">
        <pc:chgData name="Eva Doesborgh" userId="S::eva.doesborgh@nos.nl::52750715-7212-4236-abe8-36435f677fdf" providerId="AD" clId="Web-{C6A4953E-AC95-07BB-B3C6-549CC6B2FD69}" dt="2026-05-21T11:39:46.265" v="1"/>
        <pc:sldMkLst>
          <pc:docMk/>
          <pc:sldMk cId="2504272567" sldId="387"/>
        </pc:sldMkLst>
      </pc:sldChg>
      <pc:sldChg chg="mod">
        <pc:chgData name="Eva Doesborgh" userId="S::eva.doesborgh@nos.nl::52750715-7212-4236-abe8-36435f677fdf" providerId="AD" clId="Web-{C6A4953E-AC95-07BB-B3C6-549CC6B2FD69}" dt="2026-05-21T11:39:46.265" v="1"/>
        <pc:sldMkLst>
          <pc:docMk/>
          <pc:sldMk cId="1490285802" sldId="389"/>
        </pc:sldMkLst>
      </pc:sldChg>
      <pc:sldChg chg="mod">
        <pc:chgData name="Eva Doesborgh" userId="S::eva.doesborgh@nos.nl::52750715-7212-4236-abe8-36435f677fdf" providerId="AD" clId="Web-{C6A4953E-AC95-07BB-B3C6-549CC6B2FD69}" dt="2026-05-21T11:39:46.265" v="1"/>
        <pc:sldMkLst>
          <pc:docMk/>
          <pc:sldMk cId="3469482578" sldId="394"/>
        </pc:sldMkLst>
      </pc:sldChg>
      <pc:sldChg chg="mod">
        <pc:chgData name="Eva Doesborgh" userId="S::eva.doesborgh@nos.nl::52750715-7212-4236-abe8-36435f677fdf" providerId="AD" clId="Web-{C6A4953E-AC95-07BB-B3C6-549CC6B2FD69}" dt="2026-05-21T11:39:46.265" v="1"/>
        <pc:sldMkLst>
          <pc:docMk/>
          <pc:sldMk cId="472436748" sldId="395"/>
        </pc:sldMkLst>
      </pc:sldChg>
      <pc:sldChg chg="mod">
        <pc:chgData name="Eva Doesborgh" userId="S::eva.doesborgh@nos.nl::52750715-7212-4236-abe8-36435f677fdf" providerId="AD" clId="Web-{C6A4953E-AC95-07BB-B3C6-549CC6B2FD69}" dt="2026-05-21T11:39:46.265" v="1"/>
        <pc:sldMkLst>
          <pc:docMk/>
          <pc:sldMk cId="1710515256" sldId="402"/>
        </pc:sldMkLst>
      </pc:sldChg>
      <pc:sldChg chg="mod">
        <pc:chgData name="Eva Doesborgh" userId="S::eva.doesborgh@nos.nl::52750715-7212-4236-abe8-36435f677fdf" providerId="AD" clId="Web-{C6A4953E-AC95-07BB-B3C6-549CC6B2FD69}" dt="2026-05-21T11:39:46.265" v="1"/>
        <pc:sldMkLst>
          <pc:docMk/>
          <pc:sldMk cId="3703623230" sldId="403"/>
        </pc:sldMkLst>
      </pc:sldChg>
      <pc:sldChg chg="mod">
        <pc:chgData name="Eva Doesborgh" userId="S::eva.doesborgh@nos.nl::52750715-7212-4236-abe8-36435f677fdf" providerId="AD" clId="Web-{C6A4953E-AC95-07BB-B3C6-549CC6B2FD69}" dt="2026-05-21T11:39:46.265" v="1"/>
        <pc:sldMkLst>
          <pc:docMk/>
          <pc:sldMk cId="1529726244" sldId="424"/>
        </pc:sldMkLst>
      </pc:sldChg>
      <pc:sldChg chg="mod">
        <pc:chgData name="Eva Doesborgh" userId="S::eva.doesborgh@nos.nl::52750715-7212-4236-abe8-36435f677fdf" providerId="AD" clId="Web-{C6A4953E-AC95-07BB-B3C6-549CC6B2FD69}" dt="2026-05-21T11:39:46.265" v="1"/>
        <pc:sldMkLst>
          <pc:docMk/>
          <pc:sldMk cId="2383659654" sldId="461"/>
        </pc:sldMkLst>
      </pc:sldChg>
      <pc:sldChg chg="mod">
        <pc:chgData name="Eva Doesborgh" userId="S::eva.doesborgh@nos.nl::52750715-7212-4236-abe8-36435f677fdf" providerId="AD" clId="Web-{C6A4953E-AC95-07BB-B3C6-549CC6B2FD69}" dt="2026-05-21T11:39:46.265" v="1"/>
        <pc:sldMkLst>
          <pc:docMk/>
          <pc:sldMk cId="965811710" sldId="462"/>
        </pc:sldMkLst>
      </pc:sldChg>
      <pc:sldChg chg="mod">
        <pc:chgData name="Eva Doesborgh" userId="S::eva.doesborgh@nos.nl::52750715-7212-4236-abe8-36435f677fdf" providerId="AD" clId="Web-{C6A4953E-AC95-07BB-B3C6-549CC6B2FD69}" dt="2026-05-21T11:39:46.265" v="1"/>
        <pc:sldMkLst>
          <pc:docMk/>
          <pc:sldMk cId="2952249386" sldId="463"/>
        </pc:sldMkLst>
      </pc:sldChg>
      <pc:sldChg chg="mod">
        <pc:chgData name="Eva Doesborgh" userId="S::eva.doesborgh@nos.nl::52750715-7212-4236-abe8-36435f677fdf" providerId="AD" clId="Web-{C6A4953E-AC95-07BB-B3C6-549CC6B2FD69}" dt="2026-05-21T11:39:46.265" v="1"/>
        <pc:sldMkLst>
          <pc:docMk/>
          <pc:sldMk cId="0" sldId="471"/>
        </pc:sldMkLst>
      </pc:sldChg>
      <pc:sldChg chg="mod">
        <pc:chgData name="Eva Doesborgh" userId="S::eva.doesborgh@nos.nl::52750715-7212-4236-abe8-36435f677fdf" providerId="AD" clId="Web-{C6A4953E-AC95-07BB-B3C6-549CC6B2FD69}" dt="2026-05-21T11:39:46.265" v="1"/>
        <pc:sldMkLst>
          <pc:docMk/>
          <pc:sldMk cId="13908809" sldId="474"/>
        </pc:sldMkLst>
      </pc:sldChg>
      <pc:sldChg chg="mod">
        <pc:chgData name="Eva Doesborgh" userId="S::eva.doesborgh@nos.nl::52750715-7212-4236-abe8-36435f677fdf" providerId="AD" clId="Web-{C6A4953E-AC95-07BB-B3C6-549CC6B2FD69}" dt="2026-05-21T11:39:46.265" v="1"/>
        <pc:sldMkLst>
          <pc:docMk/>
          <pc:sldMk cId="630675033" sldId="479"/>
        </pc:sldMkLst>
      </pc:sldChg>
      <pc:sldChg chg="mod">
        <pc:chgData name="Eva Doesborgh" userId="S::eva.doesborgh@nos.nl::52750715-7212-4236-abe8-36435f677fdf" providerId="AD" clId="Web-{C6A4953E-AC95-07BB-B3C6-549CC6B2FD69}" dt="2026-05-21T11:39:46.265" v="1"/>
        <pc:sldMkLst>
          <pc:docMk/>
          <pc:sldMk cId="3514777689" sldId="484"/>
        </pc:sldMkLst>
      </pc:sldChg>
      <pc:sldChg chg="mod">
        <pc:chgData name="Eva Doesborgh" userId="S::eva.doesborgh@nos.nl::52750715-7212-4236-abe8-36435f677fdf" providerId="AD" clId="Web-{C6A4953E-AC95-07BB-B3C6-549CC6B2FD69}" dt="2026-05-21T11:39:46.265" v="1"/>
        <pc:sldMkLst>
          <pc:docMk/>
          <pc:sldMk cId="3591575986" sldId="485"/>
        </pc:sldMkLst>
      </pc:sldChg>
      <pc:sldChg chg="mod">
        <pc:chgData name="Eva Doesborgh" userId="S::eva.doesborgh@nos.nl::52750715-7212-4236-abe8-36435f677fdf" providerId="AD" clId="Web-{C6A4953E-AC95-07BB-B3C6-549CC6B2FD69}" dt="2026-05-21T11:39:46.265" v="1"/>
        <pc:sldMkLst>
          <pc:docMk/>
          <pc:sldMk cId="1885168300" sldId="486"/>
        </pc:sldMkLst>
      </pc:sldChg>
      <pc:sldChg chg="mod">
        <pc:chgData name="Eva Doesborgh" userId="S::eva.doesborgh@nos.nl::52750715-7212-4236-abe8-36435f677fdf" providerId="AD" clId="Web-{C6A4953E-AC95-07BB-B3C6-549CC6B2FD69}" dt="2026-05-21T11:39:46.265" v="1"/>
        <pc:sldMkLst>
          <pc:docMk/>
          <pc:sldMk cId="84844076" sldId="487"/>
        </pc:sldMkLst>
      </pc:sldChg>
      <pc:sldChg chg="mod">
        <pc:chgData name="Eva Doesborgh" userId="S::eva.doesborgh@nos.nl::52750715-7212-4236-abe8-36435f677fdf" providerId="AD" clId="Web-{C6A4953E-AC95-07BB-B3C6-549CC6B2FD69}" dt="2026-05-21T11:39:46.265" v="1"/>
        <pc:sldMkLst>
          <pc:docMk/>
          <pc:sldMk cId="550110053" sldId="488"/>
        </pc:sldMkLst>
      </pc:sldChg>
      <pc:sldChg chg="mod">
        <pc:chgData name="Eva Doesborgh" userId="S::eva.doesborgh@nos.nl::52750715-7212-4236-abe8-36435f677fdf" providerId="AD" clId="Web-{C6A4953E-AC95-07BB-B3C6-549CC6B2FD69}" dt="2026-05-21T11:39:46.265" v="1"/>
        <pc:sldMkLst>
          <pc:docMk/>
          <pc:sldMk cId="3351221990" sldId="490"/>
        </pc:sldMkLst>
      </pc:sldChg>
      <pc:sldChg chg="mod">
        <pc:chgData name="Eva Doesborgh" userId="S::eva.doesborgh@nos.nl::52750715-7212-4236-abe8-36435f677fdf" providerId="AD" clId="Web-{C6A4953E-AC95-07BB-B3C6-549CC6B2FD69}" dt="2026-05-21T11:39:46.265" v="1"/>
        <pc:sldMkLst>
          <pc:docMk/>
          <pc:sldMk cId="2854988786" sldId="491"/>
        </pc:sldMkLst>
      </pc:sldChg>
      <pc:sldChg chg="mod">
        <pc:chgData name="Eva Doesborgh" userId="S::eva.doesborgh@nos.nl::52750715-7212-4236-abe8-36435f677fdf" providerId="AD" clId="Web-{C6A4953E-AC95-07BB-B3C6-549CC6B2FD69}" dt="2026-05-21T11:39:46.265" v="1"/>
        <pc:sldMkLst>
          <pc:docMk/>
          <pc:sldMk cId="1250362657" sldId="493"/>
        </pc:sldMkLst>
      </pc:sldChg>
      <pc:sldChg chg="mod">
        <pc:chgData name="Eva Doesborgh" userId="S::eva.doesborgh@nos.nl::52750715-7212-4236-abe8-36435f677fdf" providerId="AD" clId="Web-{C6A4953E-AC95-07BB-B3C6-549CC6B2FD69}" dt="2026-05-21T11:39:46.265" v="1"/>
        <pc:sldMkLst>
          <pc:docMk/>
          <pc:sldMk cId="3188156297" sldId="522"/>
        </pc:sldMkLst>
      </pc:sldChg>
      <pc:sldChg chg="mod">
        <pc:chgData name="Eva Doesborgh" userId="S::eva.doesborgh@nos.nl::52750715-7212-4236-abe8-36435f677fdf" providerId="AD" clId="Web-{C6A4953E-AC95-07BB-B3C6-549CC6B2FD69}" dt="2026-05-21T11:39:46.265" v="1"/>
        <pc:sldMkLst>
          <pc:docMk/>
          <pc:sldMk cId="3697220951" sldId="523"/>
        </pc:sldMkLst>
      </pc:sldChg>
      <pc:sldChg chg="mod">
        <pc:chgData name="Eva Doesborgh" userId="S::eva.doesborgh@nos.nl::52750715-7212-4236-abe8-36435f677fdf" providerId="AD" clId="Web-{C6A4953E-AC95-07BB-B3C6-549CC6B2FD69}" dt="2026-05-21T11:39:46.265" v="1"/>
        <pc:sldMkLst>
          <pc:docMk/>
          <pc:sldMk cId="1814326748" sldId="524"/>
        </pc:sldMkLst>
      </pc:sldChg>
      <pc:sldChg chg="mod">
        <pc:chgData name="Eva Doesborgh" userId="S::eva.doesborgh@nos.nl::52750715-7212-4236-abe8-36435f677fdf" providerId="AD" clId="Web-{C6A4953E-AC95-07BB-B3C6-549CC6B2FD69}" dt="2026-05-21T11:39:46.265" v="1"/>
        <pc:sldMkLst>
          <pc:docMk/>
          <pc:sldMk cId="976279267" sldId="525"/>
        </pc:sldMkLst>
      </pc:sldChg>
      <pc:sldChg chg="mod">
        <pc:chgData name="Eva Doesborgh" userId="S::eva.doesborgh@nos.nl::52750715-7212-4236-abe8-36435f677fdf" providerId="AD" clId="Web-{C6A4953E-AC95-07BB-B3C6-549CC6B2FD69}" dt="2026-05-21T11:39:46.265" v="1"/>
        <pc:sldMkLst>
          <pc:docMk/>
          <pc:sldMk cId="2368803243" sldId="526"/>
        </pc:sldMkLst>
      </pc:sldChg>
      <pc:sldChg chg="mod">
        <pc:chgData name="Eva Doesborgh" userId="S::eva.doesborgh@nos.nl::52750715-7212-4236-abe8-36435f677fdf" providerId="AD" clId="Web-{C6A4953E-AC95-07BB-B3C6-549CC6B2FD69}" dt="2026-05-21T11:39:46.265" v="1"/>
        <pc:sldMkLst>
          <pc:docMk/>
          <pc:sldMk cId="767863172" sldId="527"/>
        </pc:sldMkLst>
      </pc:sldChg>
      <pc:sldChg chg="mod">
        <pc:chgData name="Eva Doesborgh" userId="S::eva.doesborgh@nos.nl::52750715-7212-4236-abe8-36435f677fdf" providerId="AD" clId="Web-{C6A4953E-AC95-07BB-B3C6-549CC6B2FD69}" dt="2026-05-21T11:39:46.265" v="1"/>
        <pc:sldMkLst>
          <pc:docMk/>
          <pc:sldMk cId="1751481033" sldId="531"/>
        </pc:sldMkLst>
      </pc:sldChg>
      <pc:sldChg chg="mod">
        <pc:chgData name="Eva Doesborgh" userId="S::eva.doesborgh@nos.nl::52750715-7212-4236-abe8-36435f677fdf" providerId="AD" clId="Web-{C6A4953E-AC95-07BB-B3C6-549CC6B2FD69}" dt="2026-05-21T11:39:46.265" v="1"/>
        <pc:sldMkLst>
          <pc:docMk/>
          <pc:sldMk cId="2256508645" sldId="532"/>
        </pc:sldMkLst>
      </pc:sldChg>
      <pc:sldChg chg="mod">
        <pc:chgData name="Eva Doesborgh" userId="S::eva.doesborgh@nos.nl::52750715-7212-4236-abe8-36435f677fdf" providerId="AD" clId="Web-{C6A4953E-AC95-07BB-B3C6-549CC6B2FD69}" dt="2026-05-21T11:39:46.265" v="1"/>
        <pc:sldMkLst>
          <pc:docMk/>
          <pc:sldMk cId="4074977060" sldId="535"/>
        </pc:sldMkLst>
      </pc:sldChg>
      <pc:sldChg chg="mod">
        <pc:chgData name="Eva Doesborgh" userId="S::eva.doesborgh@nos.nl::52750715-7212-4236-abe8-36435f677fdf" providerId="AD" clId="Web-{C6A4953E-AC95-07BB-B3C6-549CC6B2FD69}" dt="2026-05-21T11:39:46.265" v="1"/>
        <pc:sldMkLst>
          <pc:docMk/>
          <pc:sldMk cId="61515913" sldId="536"/>
        </pc:sldMkLst>
      </pc:sldChg>
      <pc:sldChg chg="mod">
        <pc:chgData name="Eva Doesborgh" userId="S::eva.doesborgh@nos.nl::52750715-7212-4236-abe8-36435f677fdf" providerId="AD" clId="Web-{C6A4953E-AC95-07BB-B3C6-549CC6B2FD69}" dt="2026-05-21T11:39:46.265" v="1"/>
        <pc:sldMkLst>
          <pc:docMk/>
          <pc:sldMk cId="1224958568" sldId="538"/>
        </pc:sldMkLst>
      </pc:sldChg>
      <pc:sldChg chg="mod">
        <pc:chgData name="Eva Doesborgh" userId="S::eva.doesborgh@nos.nl::52750715-7212-4236-abe8-36435f677fdf" providerId="AD" clId="Web-{C6A4953E-AC95-07BB-B3C6-549CC6B2FD69}" dt="2026-05-21T11:39:46.265" v="1"/>
        <pc:sldMkLst>
          <pc:docMk/>
          <pc:sldMk cId="1741913162" sldId="539"/>
        </pc:sldMkLst>
      </pc:sldChg>
      <pc:sldChg chg="mod">
        <pc:chgData name="Eva Doesborgh" userId="S::eva.doesborgh@nos.nl::52750715-7212-4236-abe8-36435f677fdf" providerId="AD" clId="Web-{C6A4953E-AC95-07BB-B3C6-549CC6B2FD69}" dt="2026-05-21T11:39:46.265" v="1"/>
        <pc:sldMkLst>
          <pc:docMk/>
          <pc:sldMk cId="2370412735" sldId="544"/>
        </pc:sldMkLst>
      </pc:sldChg>
      <pc:sldChg chg="mod">
        <pc:chgData name="Eva Doesborgh" userId="S::eva.doesborgh@nos.nl::52750715-7212-4236-abe8-36435f677fdf" providerId="AD" clId="Web-{C6A4953E-AC95-07BB-B3C6-549CC6B2FD69}" dt="2026-05-21T11:39:46.265" v="1"/>
        <pc:sldMkLst>
          <pc:docMk/>
          <pc:sldMk cId="2359316401" sldId="545"/>
        </pc:sldMkLst>
      </pc:sldChg>
      <pc:sldChg chg="mod">
        <pc:chgData name="Eva Doesborgh" userId="S::eva.doesborgh@nos.nl::52750715-7212-4236-abe8-36435f677fdf" providerId="AD" clId="Web-{C6A4953E-AC95-07BB-B3C6-549CC6B2FD69}" dt="2026-05-21T11:39:46.265" v="1"/>
        <pc:sldMkLst>
          <pc:docMk/>
          <pc:sldMk cId="1184353913" sldId="547"/>
        </pc:sldMkLst>
      </pc:sldChg>
      <pc:sldChg chg="mod">
        <pc:chgData name="Eva Doesborgh" userId="S::eva.doesborgh@nos.nl::52750715-7212-4236-abe8-36435f677fdf" providerId="AD" clId="Web-{C6A4953E-AC95-07BB-B3C6-549CC6B2FD69}" dt="2026-05-21T11:39:46.265" v="1"/>
        <pc:sldMkLst>
          <pc:docMk/>
          <pc:sldMk cId="744583073" sldId="548"/>
        </pc:sldMkLst>
      </pc:sldChg>
      <pc:sldChg chg="mod">
        <pc:chgData name="Eva Doesborgh" userId="S::eva.doesborgh@nos.nl::52750715-7212-4236-abe8-36435f677fdf" providerId="AD" clId="Web-{C6A4953E-AC95-07BB-B3C6-549CC6B2FD69}" dt="2026-05-21T11:39:46.265" v="1"/>
        <pc:sldMkLst>
          <pc:docMk/>
          <pc:sldMk cId="1092652401" sldId="552"/>
        </pc:sldMkLst>
      </pc:sldChg>
      <pc:sldChg chg="mod">
        <pc:chgData name="Eva Doesborgh" userId="S::eva.doesborgh@nos.nl::52750715-7212-4236-abe8-36435f677fdf" providerId="AD" clId="Web-{C6A4953E-AC95-07BB-B3C6-549CC6B2FD69}" dt="2026-05-21T11:39:46.265" v="1"/>
        <pc:sldMkLst>
          <pc:docMk/>
          <pc:sldMk cId="0" sldId="554"/>
        </pc:sldMkLst>
      </pc:sldChg>
      <pc:sldChg chg="mod">
        <pc:chgData name="Eva Doesborgh" userId="S::eva.doesborgh@nos.nl::52750715-7212-4236-abe8-36435f677fdf" providerId="AD" clId="Web-{C6A4953E-AC95-07BB-B3C6-549CC6B2FD69}" dt="2026-05-21T11:39:46.265" v="1"/>
        <pc:sldMkLst>
          <pc:docMk/>
          <pc:sldMk cId="1264278755" sldId="555"/>
        </pc:sldMkLst>
      </pc:sldChg>
      <pc:sldChg chg="mod">
        <pc:chgData name="Eva Doesborgh" userId="S::eva.doesborgh@nos.nl::52750715-7212-4236-abe8-36435f677fdf" providerId="AD" clId="Web-{C6A4953E-AC95-07BB-B3C6-549CC6B2FD69}" dt="2026-05-21T11:39:46.265" v="1"/>
        <pc:sldMkLst>
          <pc:docMk/>
          <pc:sldMk cId="3528147591" sldId="556"/>
        </pc:sldMkLst>
      </pc:sldChg>
      <pc:sldChg chg="mod">
        <pc:chgData name="Eva Doesborgh" userId="S::eva.doesborgh@nos.nl::52750715-7212-4236-abe8-36435f677fdf" providerId="AD" clId="Web-{C6A4953E-AC95-07BB-B3C6-549CC6B2FD69}" dt="2026-05-21T11:39:46.265" v="1"/>
        <pc:sldMkLst>
          <pc:docMk/>
          <pc:sldMk cId="0" sldId="557"/>
        </pc:sldMkLst>
      </pc:sldChg>
      <pc:sldChg chg="mod">
        <pc:chgData name="Eva Doesborgh" userId="S::eva.doesborgh@nos.nl::52750715-7212-4236-abe8-36435f677fdf" providerId="AD" clId="Web-{C6A4953E-AC95-07BB-B3C6-549CC6B2FD69}" dt="2026-05-21T11:39:46.265" v="1"/>
        <pc:sldMkLst>
          <pc:docMk/>
          <pc:sldMk cId="3694942774" sldId="558"/>
        </pc:sldMkLst>
      </pc:sldChg>
      <pc:sldChg chg="mod">
        <pc:chgData name="Eva Doesborgh" userId="S::eva.doesborgh@nos.nl::52750715-7212-4236-abe8-36435f677fdf" providerId="AD" clId="Web-{C6A4953E-AC95-07BB-B3C6-549CC6B2FD69}" dt="2026-05-21T11:39:46.265" v="1"/>
        <pc:sldMkLst>
          <pc:docMk/>
          <pc:sldMk cId="0" sldId="559"/>
        </pc:sldMkLst>
      </pc:sldChg>
      <pc:sldChg chg="mod">
        <pc:chgData name="Eva Doesborgh" userId="S::eva.doesborgh@nos.nl::52750715-7212-4236-abe8-36435f677fdf" providerId="AD" clId="Web-{C6A4953E-AC95-07BB-B3C6-549CC6B2FD69}" dt="2026-05-21T11:39:46.265" v="1"/>
        <pc:sldMkLst>
          <pc:docMk/>
          <pc:sldMk cId="0" sldId="560"/>
        </pc:sldMkLst>
      </pc:sldChg>
      <pc:sldChg chg="mod">
        <pc:chgData name="Eva Doesborgh" userId="S::eva.doesborgh@nos.nl::52750715-7212-4236-abe8-36435f677fdf" providerId="AD" clId="Web-{C6A4953E-AC95-07BB-B3C6-549CC6B2FD69}" dt="2026-05-21T11:39:46.265" v="1"/>
        <pc:sldMkLst>
          <pc:docMk/>
          <pc:sldMk cId="393834498" sldId="561"/>
        </pc:sldMkLst>
      </pc:sldChg>
      <pc:sldChg chg="mod">
        <pc:chgData name="Eva Doesborgh" userId="S::eva.doesborgh@nos.nl::52750715-7212-4236-abe8-36435f677fdf" providerId="AD" clId="Web-{C6A4953E-AC95-07BB-B3C6-549CC6B2FD69}" dt="2026-05-21T11:39:46.265" v="1"/>
        <pc:sldMkLst>
          <pc:docMk/>
          <pc:sldMk cId="1001024324" sldId="562"/>
        </pc:sldMkLst>
      </pc:sldChg>
      <pc:sldChg chg="mod">
        <pc:chgData name="Eva Doesborgh" userId="S::eva.doesborgh@nos.nl::52750715-7212-4236-abe8-36435f677fdf" providerId="AD" clId="Web-{C6A4953E-AC95-07BB-B3C6-549CC6B2FD69}" dt="2026-05-21T11:39:46.265" v="1"/>
        <pc:sldMkLst>
          <pc:docMk/>
          <pc:sldMk cId="2115339588" sldId="563"/>
        </pc:sldMkLst>
      </pc:sldChg>
      <pc:sldChg chg="mod">
        <pc:chgData name="Eva Doesborgh" userId="S::eva.doesborgh@nos.nl::52750715-7212-4236-abe8-36435f677fdf" providerId="AD" clId="Web-{C6A4953E-AC95-07BB-B3C6-549CC6B2FD69}" dt="2026-05-21T11:39:46.265" v="1"/>
        <pc:sldMkLst>
          <pc:docMk/>
          <pc:sldMk cId="2366035966" sldId="564"/>
        </pc:sldMkLst>
      </pc:sldChg>
      <pc:sldChg chg="mod">
        <pc:chgData name="Eva Doesborgh" userId="S::eva.doesborgh@nos.nl::52750715-7212-4236-abe8-36435f677fdf" providerId="AD" clId="Web-{C6A4953E-AC95-07BB-B3C6-549CC6B2FD69}" dt="2026-05-21T11:39:46.265" v="1"/>
        <pc:sldMkLst>
          <pc:docMk/>
          <pc:sldMk cId="2335257176" sldId="576"/>
        </pc:sldMkLst>
      </pc:sldChg>
      <pc:sldChg chg="mod">
        <pc:chgData name="Eva Doesborgh" userId="S::eva.doesborgh@nos.nl::52750715-7212-4236-abe8-36435f677fdf" providerId="AD" clId="Web-{C6A4953E-AC95-07BB-B3C6-549CC6B2FD69}" dt="2026-05-21T11:39:46.265" v="1"/>
        <pc:sldMkLst>
          <pc:docMk/>
          <pc:sldMk cId="80711625" sldId="577"/>
        </pc:sldMkLst>
      </pc:sldChg>
      <pc:sldChg chg="mod">
        <pc:chgData name="Eva Doesborgh" userId="S::eva.doesborgh@nos.nl::52750715-7212-4236-abe8-36435f677fdf" providerId="AD" clId="Web-{C6A4953E-AC95-07BB-B3C6-549CC6B2FD69}" dt="2026-05-21T11:39:46.265" v="1"/>
        <pc:sldMkLst>
          <pc:docMk/>
          <pc:sldMk cId="536234502" sldId="578"/>
        </pc:sldMkLst>
      </pc:sldChg>
      <pc:sldChg chg="mod">
        <pc:chgData name="Eva Doesborgh" userId="S::eva.doesborgh@nos.nl::52750715-7212-4236-abe8-36435f677fdf" providerId="AD" clId="Web-{C6A4953E-AC95-07BB-B3C6-549CC6B2FD69}" dt="2026-05-21T11:39:46.265" v="1"/>
        <pc:sldMkLst>
          <pc:docMk/>
          <pc:sldMk cId="119463280" sldId="579"/>
        </pc:sldMkLst>
      </pc:sldChg>
      <pc:sldChg chg="mod">
        <pc:chgData name="Eva Doesborgh" userId="S::eva.doesborgh@nos.nl::52750715-7212-4236-abe8-36435f677fdf" providerId="AD" clId="Web-{C6A4953E-AC95-07BB-B3C6-549CC6B2FD69}" dt="2026-05-21T11:39:46.265" v="1"/>
        <pc:sldMkLst>
          <pc:docMk/>
          <pc:sldMk cId="0" sldId="580"/>
        </pc:sldMkLst>
      </pc:sldChg>
      <pc:sldChg chg="mod">
        <pc:chgData name="Eva Doesborgh" userId="S::eva.doesborgh@nos.nl::52750715-7212-4236-abe8-36435f677fdf" providerId="AD" clId="Web-{C6A4953E-AC95-07BB-B3C6-549CC6B2FD69}" dt="2026-05-21T11:39:46.265" v="1"/>
        <pc:sldMkLst>
          <pc:docMk/>
          <pc:sldMk cId="0" sldId="581"/>
        </pc:sldMkLst>
      </pc:sldChg>
      <pc:sldChg chg="mod">
        <pc:chgData name="Eva Doesborgh" userId="S::eva.doesborgh@nos.nl::52750715-7212-4236-abe8-36435f677fdf" providerId="AD" clId="Web-{C6A4953E-AC95-07BB-B3C6-549CC6B2FD69}" dt="2026-05-21T11:39:46.265" v="1"/>
        <pc:sldMkLst>
          <pc:docMk/>
          <pc:sldMk cId="3351986172" sldId="582"/>
        </pc:sldMkLst>
      </pc:sldChg>
      <pc:sldChg chg="mod">
        <pc:chgData name="Eva Doesborgh" userId="S::eva.doesborgh@nos.nl::52750715-7212-4236-abe8-36435f677fdf" providerId="AD" clId="Web-{C6A4953E-AC95-07BB-B3C6-549CC6B2FD69}" dt="2026-05-21T11:39:46.265" v="1"/>
        <pc:sldMkLst>
          <pc:docMk/>
          <pc:sldMk cId="2892029841" sldId="583"/>
        </pc:sldMkLst>
      </pc:sldChg>
      <pc:sldChg chg="mod">
        <pc:chgData name="Eva Doesborgh" userId="S::eva.doesborgh@nos.nl::52750715-7212-4236-abe8-36435f677fdf" providerId="AD" clId="Web-{C6A4953E-AC95-07BB-B3C6-549CC6B2FD69}" dt="2026-05-21T11:39:46.265" v="1"/>
        <pc:sldMkLst>
          <pc:docMk/>
          <pc:sldMk cId="238663429" sldId="584"/>
        </pc:sldMkLst>
      </pc:sldChg>
      <pc:sldChg chg="mod">
        <pc:chgData name="Eva Doesborgh" userId="S::eva.doesborgh@nos.nl::52750715-7212-4236-abe8-36435f677fdf" providerId="AD" clId="Web-{C6A4953E-AC95-07BB-B3C6-549CC6B2FD69}" dt="2026-05-21T11:39:46.265" v="1"/>
        <pc:sldMkLst>
          <pc:docMk/>
          <pc:sldMk cId="0" sldId="585"/>
        </pc:sldMkLst>
      </pc:sldChg>
      <pc:sldChg chg="mod">
        <pc:chgData name="Eva Doesborgh" userId="S::eva.doesborgh@nos.nl::52750715-7212-4236-abe8-36435f677fdf" providerId="AD" clId="Web-{C6A4953E-AC95-07BB-B3C6-549CC6B2FD69}" dt="2026-05-21T11:39:46.265" v="1"/>
        <pc:sldMkLst>
          <pc:docMk/>
          <pc:sldMk cId="1488521951" sldId="586"/>
        </pc:sldMkLst>
      </pc:sldChg>
      <pc:sldChg chg="mod">
        <pc:chgData name="Eva Doesborgh" userId="S::eva.doesborgh@nos.nl::52750715-7212-4236-abe8-36435f677fdf" providerId="AD" clId="Web-{C6A4953E-AC95-07BB-B3C6-549CC6B2FD69}" dt="2026-05-21T11:39:46.265" v="1"/>
        <pc:sldMkLst>
          <pc:docMk/>
          <pc:sldMk cId="3474229577" sldId="587"/>
        </pc:sldMkLst>
      </pc:sldChg>
      <pc:sldChg chg="mod">
        <pc:chgData name="Eva Doesborgh" userId="S::eva.doesborgh@nos.nl::52750715-7212-4236-abe8-36435f677fdf" providerId="AD" clId="Web-{C6A4953E-AC95-07BB-B3C6-549CC6B2FD69}" dt="2026-05-21T11:39:46.265" v="1"/>
        <pc:sldMkLst>
          <pc:docMk/>
          <pc:sldMk cId="363132558" sldId="588"/>
        </pc:sldMkLst>
      </pc:sldChg>
      <pc:sldChg chg="mod">
        <pc:chgData name="Eva Doesborgh" userId="S::eva.doesborgh@nos.nl::52750715-7212-4236-abe8-36435f677fdf" providerId="AD" clId="Web-{C6A4953E-AC95-07BB-B3C6-549CC6B2FD69}" dt="2026-05-21T11:39:46.265" v="1"/>
        <pc:sldMkLst>
          <pc:docMk/>
          <pc:sldMk cId="4877074" sldId="593"/>
        </pc:sldMkLst>
      </pc:sldChg>
      <pc:sldChg chg="mod">
        <pc:chgData name="Eva Doesborgh" userId="S::eva.doesborgh@nos.nl::52750715-7212-4236-abe8-36435f677fdf" providerId="AD" clId="Web-{C6A4953E-AC95-07BB-B3C6-549CC6B2FD69}" dt="2026-05-21T11:39:46.265" v="1"/>
        <pc:sldMkLst>
          <pc:docMk/>
          <pc:sldMk cId="47294279" sldId="594"/>
        </pc:sldMkLst>
      </pc:sldChg>
      <pc:sldChg chg="mod">
        <pc:chgData name="Eva Doesborgh" userId="S::eva.doesborgh@nos.nl::52750715-7212-4236-abe8-36435f677fdf" providerId="AD" clId="Web-{C6A4953E-AC95-07BB-B3C6-549CC6B2FD69}" dt="2026-05-21T11:39:46.265" v="1"/>
        <pc:sldMkLst>
          <pc:docMk/>
          <pc:sldMk cId="3342241672" sldId="598"/>
        </pc:sldMkLst>
      </pc:sldChg>
      <pc:sldChg chg="mod">
        <pc:chgData name="Eva Doesborgh" userId="S::eva.doesborgh@nos.nl::52750715-7212-4236-abe8-36435f677fdf" providerId="AD" clId="Web-{C6A4953E-AC95-07BB-B3C6-549CC6B2FD69}" dt="2026-05-21T11:39:46.265" v="1"/>
        <pc:sldMkLst>
          <pc:docMk/>
          <pc:sldMk cId="2105449804" sldId="602"/>
        </pc:sldMkLst>
      </pc:sldChg>
      <pc:sldChg chg="mod">
        <pc:chgData name="Eva Doesborgh" userId="S::eva.doesborgh@nos.nl::52750715-7212-4236-abe8-36435f677fdf" providerId="AD" clId="Web-{C6A4953E-AC95-07BB-B3C6-549CC6B2FD69}" dt="2026-05-21T11:39:46.265" v="1"/>
        <pc:sldMkLst>
          <pc:docMk/>
          <pc:sldMk cId="3764786060" sldId="606"/>
        </pc:sldMkLst>
      </pc:sldChg>
      <pc:sldChg chg="mod">
        <pc:chgData name="Eva Doesborgh" userId="S::eva.doesborgh@nos.nl::52750715-7212-4236-abe8-36435f677fdf" providerId="AD" clId="Web-{C6A4953E-AC95-07BB-B3C6-549CC6B2FD69}" dt="2026-05-21T11:39:46.265" v="1"/>
        <pc:sldMkLst>
          <pc:docMk/>
          <pc:sldMk cId="4054292983" sldId="607"/>
        </pc:sldMkLst>
      </pc:sldChg>
      <pc:sldChg chg="mod">
        <pc:chgData name="Eva Doesborgh" userId="S::eva.doesborgh@nos.nl::52750715-7212-4236-abe8-36435f677fdf" providerId="AD" clId="Web-{C6A4953E-AC95-07BB-B3C6-549CC6B2FD69}" dt="2026-05-21T11:39:46.265" v="1"/>
        <pc:sldMkLst>
          <pc:docMk/>
          <pc:sldMk cId="2157270784" sldId="608"/>
        </pc:sldMkLst>
      </pc:sldChg>
      <pc:sldChg chg="mod">
        <pc:chgData name="Eva Doesborgh" userId="S::eva.doesborgh@nos.nl::52750715-7212-4236-abe8-36435f677fdf" providerId="AD" clId="Web-{C6A4953E-AC95-07BB-B3C6-549CC6B2FD69}" dt="2026-05-21T11:39:46.265" v="1"/>
        <pc:sldMkLst>
          <pc:docMk/>
          <pc:sldMk cId="329551088" sldId="612"/>
        </pc:sldMkLst>
      </pc:sldChg>
      <pc:sldChg chg="mod">
        <pc:chgData name="Eva Doesborgh" userId="S::eva.doesborgh@nos.nl::52750715-7212-4236-abe8-36435f677fdf" providerId="AD" clId="Web-{C6A4953E-AC95-07BB-B3C6-549CC6B2FD69}" dt="2026-05-21T11:39:46.265" v="1"/>
        <pc:sldMkLst>
          <pc:docMk/>
          <pc:sldMk cId="81660752" sldId="613"/>
        </pc:sldMkLst>
      </pc:sldChg>
      <pc:sldChg chg="mod">
        <pc:chgData name="Eva Doesborgh" userId="S::eva.doesborgh@nos.nl::52750715-7212-4236-abe8-36435f677fdf" providerId="AD" clId="Web-{C6A4953E-AC95-07BB-B3C6-549CC6B2FD69}" dt="2026-05-21T11:39:46.265" v="1"/>
        <pc:sldMkLst>
          <pc:docMk/>
          <pc:sldMk cId="4100523158" sldId="614"/>
        </pc:sldMkLst>
      </pc:sldChg>
      <pc:sldChg chg="mod">
        <pc:chgData name="Eva Doesborgh" userId="S::eva.doesborgh@nos.nl::52750715-7212-4236-abe8-36435f677fdf" providerId="AD" clId="Web-{C6A4953E-AC95-07BB-B3C6-549CC6B2FD69}" dt="2026-05-21T11:39:46.265" v="1"/>
        <pc:sldMkLst>
          <pc:docMk/>
          <pc:sldMk cId="1685389861" sldId="615"/>
        </pc:sldMkLst>
      </pc:sldChg>
      <pc:sldChg chg="mod">
        <pc:chgData name="Eva Doesborgh" userId="S::eva.doesborgh@nos.nl::52750715-7212-4236-abe8-36435f677fdf" providerId="AD" clId="Web-{C6A4953E-AC95-07BB-B3C6-549CC6B2FD69}" dt="2026-05-21T11:39:46.265" v="1"/>
        <pc:sldMkLst>
          <pc:docMk/>
          <pc:sldMk cId="415945245" sldId="616"/>
        </pc:sldMkLst>
      </pc:sldChg>
      <pc:sldChg chg="mod">
        <pc:chgData name="Eva Doesborgh" userId="S::eva.doesborgh@nos.nl::52750715-7212-4236-abe8-36435f677fdf" providerId="AD" clId="Web-{C6A4953E-AC95-07BB-B3C6-549CC6B2FD69}" dt="2026-05-21T11:39:46.265" v="1"/>
        <pc:sldMkLst>
          <pc:docMk/>
          <pc:sldMk cId="3237492999" sldId="619"/>
        </pc:sldMkLst>
      </pc:sldChg>
      <pc:sldChg chg="mod">
        <pc:chgData name="Eva Doesborgh" userId="S::eva.doesborgh@nos.nl::52750715-7212-4236-abe8-36435f677fdf" providerId="AD" clId="Web-{C6A4953E-AC95-07BB-B3C6-549CC6B2FD69}" dt="2026-05-21T11:39:46.265" v="1"/>
        <pc:sldMkLst>
          <pc:docMk/>
          <pc:sldMk cId="3265253670" sldId="620"/>
        </pc:sldMkLst>
      </pc:sldChg>
      <pc:sldChg chg="mod">
        <pc:chgData name="Eva Doesborgh" userId="S::eva.doesborgh@nos.nl::52750715-7212-4236-abe8-36435f677fdf" providerId="AD" clId="Web-{C6A4953E-AC95-07BB-B3C6-549CC6B2FD69}" dt="2026-05-21T11:39:46.265" v="1"/>
        <pc:sldMkLst>
          <pc:docMk/>
          <pc:sldMk cId="556711431" sldId="621"/>
        </pc:sldMkLst>
      </pc:sldChg>
      <pc:sldChg chg="mod">
        <pc:chgData name="Eva Doesborgh" userId="S::eva.doesborgh@nos.nl::52750715-7212-4236-abe8-36435f677fdf" providerId="AD" clId="Web-{C6A4953E-AC95-07BB-B3C6-549CC6B2FD69}" dt="2026-05-21T11:39:46.265" v="1"/>
        <pc:sldMkLst>
          <pc:docMk/>
          <pc:sldMk cId="2391163060" sldId="622"/>
        </pc:sldMkLst>
      </pc:sldChg>
      <pc:sldChg chg="mod">
        <pc:chgData name="Eva Doesborgh" userId="S::eva.doesborgh@nos.nl::52750715-7212-4236-abe8-36435f677fdf" providerId="AD" clId="Web-{C6A4953E-AC95-07BB-B3C6-549CC6B2FD69}" dt="2026-05-21T11:39:46.265" v="1"/>
        <pc:sldMkLst>
          <pc:docMk/>
          <pc:sldMk cId="3878478963" sldId="623"/>
        </pc:sldMkLst>
      </pc:sldChg>
      <pc:sldChg chg="mod">
        <pc:chgData name="Eva Doesborgh" userId="S::eva.doesborgh@nos.nl::52750715-7212-4236-abe8-36435f677fdf" providerId="AD" clId="Web-{C6A4953E-AC95-07BB-B3C6-549CC6B2FD69}" dt="2026-05-21T11:39:46.265" v="1"/>
        <pc:sldMkLst>
          <pc:docMk/>
          <pc:sldMk cId="3346621436" sldId="624"/>
        </pc:sldMkLst>
      </pc:sldChg>
      <pc:sldChg chg="mod">
        <pc:chgData name="Eva Doesborgh" userId="S::eva.doesborgh@nos.nl::52750715-7212-4236-abe8-36435f677fdf" providerId="AD" clId="Web-{C6A4953E-AC95-07BB-B3C6-549CC6B2FD69}" dt="2026-05-21T11:39:46.265" v="1"/>
        <pc:sldMkLst>
          <pc:docMk/>
          <pc:sldMk cId="43427565" sldId="625"/>
        </pc:sldMkLst>
      </pc:sldChg>
      <pc:sldChg chg="mod">
        <pc:chgData name="Eva Doesborgh" userId="S::eva.doesborgh@nos.nl::52750715-7212-4236-abe8-36435f677fdf" providerId="AD" clId="Web-{C6A4953E-AC95-07BB-B3C6-549CC6B2FD69}" dt="2026-05-21T11:39:46.265" v="1"/>
        <pc:sldMkLst>
          <pc:docMk/>
          <pc:sldMk cId="732110424" sldId="626"/>
        </pc:sldMkLst>
      </pc:sldChg>
      <pc:sldChg chg="mod">
        <pc:chgData name="Eva Doesborgh" userId="S::eva.doesborgh@nos.nl::52750715-7212-4236-abe8-36435f677fdf" providerId="AD" clId="Web-{C6A4953E-AC95-07BB-B3C6-549CC6B2FD69}" dt="2026-05-21T11:39:46.265" v="1"/>
        <pc:sldMkLst>
          <pc:docMk/>
          <pc:sldMk cId="2686573142" sldId="627"/>
        </pc:sldMkLst>
      </pc:sldChg>
      <pc:sldChg chg="mod">
        <pc:chgData name="Eva Doesborgh" userId="S::eva.doesborgh@nos.nl::52750715-7212-4236-abe8-36435f677fdf" providerId="AD" clId="Web-{C6A4953E-AC95-07BB-B3C6-549CC6B2FD69}" dt="2026-05-21T11:39:46.265" v="1"/>
        <pc:sldMkLst>
          <pc:docMk/>
          <pc:sldMk cId="4289674237" sldId="629"/>
        </pc:sldMkLst>
      </pc:sldChg>
      <pc:sldChg chg="mod">
        <pc:chgData name="Eva Doesborgh" userId="S::eva.doesborgh@nos.nl::52750715-7212-4236-abe8-36435f677fdf" providerId="AD" clId="Web-{C6A4953E-AC95-07BB-B3C6-549CC6B2FD69}" dt="2026-05-21T11:39:46.265" v="1"/>
        <pc:sldMkLst>
          <pc:docMk/>
          <pc:sldMk cId="3816435403" sldId="630"/>
        </pc:sldMkLst>
      </pc:sldChg>
      <pc:sldChg chg="mod">
        <pc:chgData name="Eva Doesborgh" userId="S::eva.doesborgh@nos.nl::52750715-7212-4236-abe8-36435f677fdf" providerId="AD" clId="Web-{C6A4953E-AC95-07BB-B3C6-549CC6B2FD69}" dt="2026-05-21T11:39:46.265" v="1"/>
        <pc:sldMkLst>
          <pc:docMk/>
          <pc:sldMk cId="787202408" sldId="631"/>
        </pc:sldMkLst>
      </pc:sldChg>
      <pc:sldChg chg="mod">
        <pc:chgData name="Eva Doesborgh" userId="S::eva.doesborgh@nos.nl::52750715-7212-4236-abe8-36435f677fdf" providerId="AD" clId="Web-{C6A4953E-AC95-07BB-B3C6-549CC6B2FD69}" dt="2026-05-21T11:39:46.265" v="1"/>
        <pc:sldMkLst>
          <pc:docMk/>
          <pc:sldMk cId="3589691858" sldId="632"/>
        </pc:sldMkLst>
      </pc:sldChg>
      <pc:sldChg chg="mod">
        <pc:chgData name="Eva Doesborgh" userId="S::eva.doesborgh@nos.nl::52750715-7212-4236-abe8-36435f677fdf" providerId="AD" clId="Web-{C6A4953E-AC95-07BB-B3C6-549CC6B2FD69}" dt="2026-05-21T11:39:46.265" v="1"/>
        <pc:sldMkLst>
          <pc:docMk/>
          <pc:sldMk cId="3831296662" sldId="633"/>
        </pc:sldMkLst>
      </pc:sldChg>
      <pc:sldChg chg="mod">
        <pc:chgData name="Eva Doesborgh" userId="S::eva.doesborgh@nos.nl::52750715-7212-4236-abe8-36435f677fdf" providerId="AD" clId="Web-{C6A4953E-AC95-07BB-B3C6-549CC6B2FD69}" dt="2026-05-21T11:39:46.265" v="1"/>
        <pc:sldMkLst>
          <pc:docMk/>
          <pc:sldMk cId="1822944243" sldId="634"/>
        </pc:sldMkLst>
      </pc:sldChg>
      <pc:sldChg chg="mod">
        <pc:chgData name="Eva Doesborgh" userId="S::eva.doesborgh@nos.nl::52750715-7212-4236-abe8-36435f677fdf" providerId="AD" clId="Web-{C6A4953E-AC95-07BB-B3C6-549CC6B2FD69}" dt="2026-05-21T11:39:46.265" v="1"/>
        <pc:sldMkLst>
          <pc:docMk/>
          <pc:sldMk cId="3728981993" sldId="635"/>
        </pc:sldMkLst>
      </pc:sldChg>
      <pc:sldChg chg="mod">
        <pc:chgData name="Eva Doesborgh" userId="S::eva.doesborgh@nos.nl::52750715-7212-4236-abe8-36435f677fdf" providerId="AD" clId="Web-{C6A4953E-AC95-07BB-B3C6-549CC6B2FD69}" dt="2026-05-21T11:39:46.265" v="1"/>
        <pc:sldMkLst>
          <pc:docMk/>
          <pc:sldMk cId="3464494756" sldId="636"/>
        </pc:sldMkLst>
      </pc:sldChg>
      <pc:sldChg chg="mod">
        <pc:chgData name="Eva Doesborgh" userId="S::eva.doesborgh@nos.nl::52750715-7212-4236-abe8-36435f677fdf" providerId="AD" clId="Web-{C6A4953E-AC95-07BB-B3C6-549CC6B2FD69}" dt="2026-05-21T11:39:46.265" v="1"/>
        <pc:sldMkLst>
          <pc:docMk/>
          <pc:sldMk cId="383890079" sldId="637"/>
        </pc:sldMkLst>
      </pc:sldChg>
      <pc:sldChg chg="mod">
        <pc:chgData name="Eva Doesborgh" userId="S::eva.doesborgh@nos.nl::52750715-7212-4236-abe8-36435f677fdf" providerId="AD" clId="Web-{C6A4953E-AC95-07BB-B3C6-549CC6B2FD69}" dt="2026-05-21T11:39:46.265" v="1"/>
        <pc:sldMkLst>
          <pc:docMk/>
          <pc:sldMk cId="2646886111" sldId="638"/>
        </pc:sldMkLst>
      </pc:sldChg>
      <pc:sldChg chg="mod">
        <pc:chgData name="Eva Doesborgh" userId="S::eva.doesborgh@nos.nl::52750715-7212-4236-abe8-36435f677fdf" providerId="AD" clId="Web-{C6A4953E-AC95-07BB-B3C6-549CC6B2FD69}" dt="2026-05-21T11:39:46.265" v="1"/>
        <pc:sldMkLst>
          <pc:docMk/>
          <pc:sldMk cId="2384792241" sldId="639"/>
        </pc:sldMkLst>
      </pc:sldChg>
      <pc:sldChg chg="mod">
        <pc:chgData name="Eva Doesborgh" userId="S::eva.doesborgh@nos.nl::52750715-7212-4236-abe8-36435f677fdf" providerId="AD" clId="Web-{C6A4953E-AC95-07BB-B3C6-549CC6B2FD69}" dt="2026-05-21T11:39:46.265" v="1"/>
        <pc:sldMkLst>
          <pc:docMk/>
          <pc:sldMk cId="1671293797" sldId="640"/>
        </pc:sldMkLst>
      </pc:sldChg>
      <pc:sldChg chg="mod">
        <pc:chgData name="Eva Doesborgh" userId="S::eva.doesborgh@nos.nl::52750715-7212-4236-abe8-36435f677fdf" providerId="AD" clId="Web-{C6A4953E-AC95-07BB-B3C6-549CC6B2FD69}" dt="2026-05-21T11:39:46.265" v="1"/>
        <pc:sldMkLst>
          <pc:docMk/>
          <pc:sldMk cId="3215219699" sldId="643"/>
        </pc:sldMkLst>
      </pc:sldChg>
      <pc:sldChg chg="mod">
        <pc:chgData name="Eva Doesborgh" userId="S::eva.doesborgh@nos.nl::52750715-7212-4236-abe8-36435f677fdf" providerId="AD" clId="Web-{C6A4953E-AC95-07BB-B3C6-549CC6B2FD69}" dt="2026-05-21T11:39:46.265" v="1"/>
        <pc:sldMkLst>
          <pc:docMk/>
          <pc:sldMk cId="220861621" sldId="644"/>
        </pc:sldMkLst>
      </pc:sldChg>
      <pc:sldChg chg="mod">
        <pc:chgData name="Eva Doesborgh" userId="S::eva.doesborgh@nos.nl::52750715-7212-4236-abe8-36435f677fdf" providerId="AD" clId="Web-{C6A4953E-AC95-07BB-B3C6-549CC6B2FD69}" dt="2026-05-21T11:39:46.265" v="1"/>
        <pc:sldMkLst>
          <pc:docMk/>
          <pc:sldMk cId="150862726" sldId="645"/>
        </pc:sldMkLst>
      </pc:sldChg>
      <pc:sldChg chg="mod">
        <pc:chgData name="Eva Doesborgh" userId="S::eva.doesborgh@nos.nl::52750715-7212-4236-abe8-36435f677fdf" providerId="AD" clId="Web-{C6A4953E-AC95-07BB-B3C6-549CC6B2FD69}" dt="2026-05-21T11:39:46.265" v="1"/>
        <pc:sldMkLst>
          <pc:docMk/>
          <pc:sldMk cId="3536734663" sldId="646"/>
        </pc:sldMkLst>
      </pc:sldChg>
      <pc:sldChg chg="mod">
        <pc:chgData name="Eva Doesborgh" userId="S::eva.doesborgh@nos.nl::52750715-7212-4236-abe8-36435f677fdf" providerId="AD" clId="Web-{C6A4953E-AC95-07BB-B3C6-549CC6B2FD69}" dt="2026-05-21T11:39:46.265" v="1"/>
        <pc:sldMkLst>
          <pc:docMk/>
          <pc:sldMk cId="1504319247" sldId="647"/>
        </pc:sldMkLst>
      </pc:sldChg>
      <pc:sldChg chg="mod">
        <pc:chgData name="Eva Doesborgh" userId="S::eva.doesborgh@nos.nl::52750715-7212-4236-abe8-36435f677fdf" providerId="AD" clId="Web-{C6A4953E-AC95-07BB-B3C6-549CC6B2FD69}" dt="2026-05-21T11:39:46.265" v="1"/>
        <pc:sldMkLst>
          <pc:docMk/>
          <pc:sldMk cId="85126953" sldId="648"/>
        </pc:sldMkLst>
      </pc:sldChg>
      <pc:sldMasterChg chg="mod setBg modSldLayout">
        <pc:chgData name="Eva Doesborgh" userId="S::eva.doesborgh@nos.nl::52750715-7212-4236-abe8-36435f677fdf" providerId="AD" clId="Web-{C6A4953E-AC95-07BB-B3C6-549CC6B2FD69}" dt="2026-05-21T11:39:46.265" v="1"/>
        <pc:sldMasterMkLst>
          <pc:docMk/>
          <pc:sldMasterMk cId="0" sldId="2147483648"/>
        </pc:sldMasterMkLst>
        <pc:sldLayoutChg chg="mod">
          <pc:chgData name="Eva Doesborgh" userId="S::eva.doesborgh@nos.nl::52750715-7212-4236-abe8-36435f677fdf" providerId="AD" clId="Web-{C6A4953E-AC95-07BB-B3C6-549CC6B2FD69}" dt="2026-05-21T11:39:46.265" v="1"/>
          <pc:sldLayoutMkLst>
            <pc:docMk/>
            <pc:sldMasterMk cId="0" sldId="2147483648"/>
            <pc:sldLayoutMk cId="0" sldId="2147483649"/>
          </pc:sldLayoutMkLst>
        </pc:sldLayoutChg>
        <pc:sldLayoutChg chg="mod">
          <pc:chgData name="Eva Doesborgh" userId="S::eva.doesborgh@nos.nl::52750715-7212-4236-abe8-36435f677fdf" providerId="AD" clId="Web-{C6A4953E-AC95-07BB-B3C6-549CC6B2FD69}" dt="2026-05-21T11:39:46.265" v="1"/>
          <pc:sldLayoutMkLst>
            <pc:docMk/>
            <pc:sldMasterMk cId="0" sldId="2147483648"/>
            <pc:sldLayoutMk cId="0" sldId="2147483650"/>
          </pc:sldLayoutMkLst>
        </pc:sldLayoutChg>
        <pc:sldLayoutChg chg="mod">
          <pc:chgData name="Eva Doesborgh" userId="S::eva.doesborgh@nos.nl::52750715-7212-4236-abe8-36435f677fdf" providerId="AD" clId="Web-{C6A4953E-AC95-07BB-B3C6-549CC6B2FD69}" dt="2026-05-21T11:39:46.265" v="1"/>
          <pc:sldLayoutMkLst>
            <pc:docMk/>
            <pc:sldMasterMk cId="0" sldId="2147483648"/>
            <pc:sldLayoutMk cId="0" sldId="2147483651"/>
          </pc:sldLayoutMkLst>
        </pc:sldLayoutChg>
        <pc:sldLayoutChg chg="mod">
          <pc:chgData name="Eva Doesborgh" userId="S::eva.doesborgh@nos.nl::52750715-7212-4236-abe8-36435f677fdf" providerId="AD" clId="Web-{C6A4953E-AC95-07BB-B3C6-549CC6B2FD69}" dt="2026-05-21T11:39:46.265" v="1"/>
          <pc:sldLayoutMkLst>
            <pc:docMk/>
            <pc:sldMasterMk cId="0" sldId="2147483648"/>
            <pc:sldLayoutMk cId="0" sldId="2147483652"/>
          </pc:sldLayoutMkLst>
        </pc:sldLayoutChg>
        <pc:sldLayoutChg chg="mod">
          <pc:chgData name="Eva Doesborgh" userId="S::eva.doesborgh@nos.nl::52750715-7212-4236-abe8-36435f677fdf" providerId="AD" clId="Web-{C6A4953E-AC95-07BB-B3C6-549CC6B2FD69}" dt="2026-05-21T11:39:46.265" v="1"/>
          <pc:sldLayoutMkLst>
            <pc:docMk/>
            <pc:sldMasterMk cId="0" sldId="2147483648"/>
            <pc:sldLayoutMk cId="0" sldId="2147483653"/>
          </pc:sldLayoutMkLst>
        </pc:sldLayoutChg>
        <pc:sldLayoutChg chg="mod">
          <pc:chgData name="Eva Doesborgh" userId="S::eva.doesborgh@nos.nl::52750715-7212-4236-abe8-36435f677fdf" providerId="AD" clId="Web-{C6A4953E-AC95-07BB-B3C6-549CC6B2FD69}" dt="2026-05-21T11:39:46.265" v="1"/>
          <pc:sldLayoutMkLst>
            <pc:docMk/>
            <pc:sldMasterMk cId="0" sldId="2147483648"/>
            <pc:sldLayoutMk cId="0" sldId="2147483654"/>
          </pc:sldLayoutMkLst>
        </pc:sldLayoutChg>
        <pc:sldLayoutChg chg="mod">
          <pc:chgData name="Eva Doesborgh" userId="S::eva.doesborgh@nos.nl::52750715-7212-4236-abe8-36435f677fdf" providerId="AD" clId="Web-{C6A4953E-AC95-07BB-B3C6-549CC6B2FD69}" dt="2026-05-21T11:39:46.265" v="1"/>
          <pc:sldLayoutMkLst>
            <pc:docMk/>
            <pc:sldMasterMk cId="0" sldId="2147483648"/>
            <pc:sldLayoutMk cId="0" sldId="2147483655"/>
          </pc:sldLayoutMkLst>
        </pc:sldLayoutChg>
        <pc:sldLayoutChg chg="mod">
          <pc:chgData name="Eva Doesborgh" userId="S::eva.doesborgh@nos.nl::52750715-7212-4236-abe8-36435f677fdf" providerId="AD" clId="Web-{C6A4953E-AC95-07BB-B3C6-549CC6B2FD69}" dt="2026-05-21T11:39:46.265" v="1"/>
          <pc:sldLayoutMkLst>
            <pc:docMk/>
            <pc:sldMasterMk cId="0" sldId="2147483648"/>
            <pc:sldLayoutMk cId="0" sldId="2147483656"/>
          </pc:sldLayoutMkLst>
        </pc:sldLayoutChg>
        <pc:sldLayoutChg chg="mod">
          <pc:chgData name="Eva Doesborgh" userId="S::eva.doesborgh@nos.nl::52750715-7212-4236-abe8-36435f677fdf" providerId="AD" clId="Web-{C6A4953E-AC95-07BB-B3C6-549CC6B2FD69}" dt="2026-05-21T11:39:46.265" v="1"/>
          <pc:sldLayoutMkLst>
            <pc:docMk/>
            <pc:sldMasterMk cId="0" sldId="2147483648"/>
            <pc:sldLayoutMk cId="0" sldId="2147483657"/>
          </pc:sldLayoutMkLst>
        </pc:sldLayoutChg>
        <pc:sldLayoutChg chg="mod">
          <pc:chgData name="Eva Doesborgh" userId="S::eva.doesborgh@nos.nl::52750715-7212-4236-abe8-36435f677fdf" providerId="AD" clId="Web-{C6A4953E-AC95-07BB-B3C6-549CC6B2FD69}" dt="2026-05-21T11:39:46.265" v="1"/>
          <pc:sldLayoutMkLst>
            <pc:docMk/>
            <pc:sldMasterMk cId="0" sldId="2147483648"/>
            <pc:sldLayoutMk cId="0" sldId="2147483658"/>
          </pc:sldLayoutMkLst>
        </pc:sldLayoutChg>
        <pc:sldLayoutChg chg="mod">
          <pc:chgData name="Eva Doesborgh" userId="S::eva.doesborgh@nos.nl::52750715-7212-4236-abe8-36435f677fdf" providerId="AD" clId="Web-{C6A4953E-AC95-07BB-B3C6-549CC6B2FD69}" dt="2026-05-21T11:39:46.265" v="1"/>
          <pc:sldLayoutMkLst>
            <pc:docMk/>
            <pc:sldMasterMk cId="0" sldId="2147483648"/>
            <pc:sldLayoutMk cId="0" sldId="2147483659"/>
          </pc:sldLayoutMkLst>
        </pc:sldLayoutChg>
      </pc:sldMasterChg>
    </pc:docChg>
  </pc:docChgLst>
  <pc:docChgLst>
    <pc:chgData name="Suzanne van Gelderen" userId="ef5f300ec9128a93" providerId="LiveId" clId="{177A5B54-9810-4D91-B142-0CCEB6331C05}"/>
    <pc:docChg chg="undo custSel addSld delSld modSld sldOrd">
      <pc:chgData name="Suzanne van Gelderen" userId="ef5f300ec9128a93" providerId="LiveId" clId="{177A5B54-9810-4D91-B142-0CCEB6331C05}" dt="2026-05-17T12:14:14.327" v="14182" actId="1037"/>
      <pc:docMkLst>
        <pc:docMk/>
      </pc:docMkLst>
      <pc:sldChg chg="addSp delSp modSp mod delAnim">
        <pc:chgData name="Suzanne van Gelderen" userId="ef5f300ec9128a93" providerId="LiveId" clId="{177A5B54-9810-4D91-B142-0CCEB6331C05}" dt="2026-05-11T12:36:22.793" v="2719" actId="1037"/>
        <pc:sldMkLst>
          <pc:docMk/>
          <pc:sldMk cId="0" sldId="257"/>
        </pc:sldMkLst>
        <pc:spChg chg="mod">
          <ac:chgData name="Suzanne van Gelderen" userId="ef5f300ec9128a93" providerId="LiveId" clId="{177A5B54-9810-4D91-B142-0CCEB6331C05}" dt="2026-05-11T12:36:22.793" v="2719" actId="1037"/>
          <ac:spMkLst>
            <pc:docMk/>
            <pc:sldMk cId="0" sldId="257"/>
            <ac:spMk id="7" creationId="{1AA05A58-C3BD-0E1F-29C8-2309AA434F79}"/>
          </ac:spMkLst>
        </pc:spChg>
        <pc:picChg chg="add mod modCrop">
          <ac:chgData name="Suzanne van Gelderen" userId="ef5f300ec9128a93" providerId="LiveId" clId="{177A5B54-9810-4D91-B142-0CCEB6331C05}" dt="2026-05-05T08:46:32.253" v="200" actId="1038"/>
          <ac:picMkLst>
            <pc:docMk/>
            <pc:sldMk cId="0" sldId="257"/>
            <ac:picMk id="5" creationId="{648498DB-29ED-4852-9108-B867EC6A55A8}"/>
          </ac:picMkLst>
        </pc:picChg>
        <pc:picChg chg="add mod">
          <ac:chgData name="Suzanne van Gelderen" userId="ef5f300ec9128a93" providerId="LiveId" clId="{177A5B54-9810-4D91-B142-0CCEB6331C05}" dt="2026-05-05T08:46:32.253" v="200" actId="1038"/>
          <ac:picMkLst>
            <pc:docMk/>
            <pc:sldMk cId="0" sldId="257"/>
            <ac:picMk id="9" creationId="{FD970ACA-05A7-F8E9-FFE7-A5F174DB79CC}"/>
          </ac:picMkLst>
        </pc:picChg>
      </pc:sldChg>
      <pc:sldChg chg="modSp mod">
        <pc:chgData name="Suzanne van Gelderen" userId="ef5f300ec9128a93" providerId="LiveId" clId="{177A5B54-9810-4D91-B142-0CCEB6331C05}" dt="2026-05-17T07:52:46.229" v="12888" actId="1035"/>
        <pc:sldMkLst>
          <pc:docMk/>
          <pc:sldMk cId="3886727213" sldId="260"/>
        </pc:sldMkLst>
        <pc:spChg chg="mod">
          <ac:chgData name="Suzanne van Gelderen" userId="ef5f300ec9128a93" providerId="LiveId" clId="{177A5B54-9810-4D91-B142-0CCEB6331C05}" dt="2026-05-17T07:52:46.229" v="12888" actId="1035"/>
          <ac:spMkLst>
            <pc:docMk/>
            <pc:sldMk cId="3886727213" sldId="260"/>
            <ac:spMk id="2" creationId="{4DF583A2-326F-2D86-E8E5-D85A4F2916DE}"/>
          </ac:spMkLst>
        </pc:spChg>
      </pc:sldChg>
      <pc:sldChg chg="modSp mod modNotesTx">
        <pc:chgData name="Suzanne van Gelderen" userId="ef5f300ec9128a93" providerId="LiveId" clId="{177A5B54-9810-4D91-B142-0CCEB6331C05}" dt="2026-05-17T12:09:30.361" v="14171" actId="20577"/>
        <pc:sldMkLst>
          <pc:docMk/>
          <pc:sldMk cId="0" sldId="264"/>
        </pc:sldMkLst>
        <pc:spChg chg="mod">
          <ac:chgData name="Suzanne van Gelderen" userId="ef5f300ec9128a93" providerId="LiveId" clId="{177A5B54-9810-4D91-B142-0CCEB6331C05}" dt="2026-05-17T12:05:26.409" v="14127" actId="1037"/>
          <ac:spMkLst>
            <pc:docMk/>
            <pc:sldMk cId="0" sldId="264"/>
            <ac:spMk id="2" creationId="{0101BA20-EFC4-C96B-3DD8-A1D632F1EF69}"/>
          </ac:spMkLst>
        </pc:spChg>
        <pc:spChg chg="mod">
          <ac:chgData name="Suzanne van Gelderen" userId="ef5f300ec9128a93" providerId="LiveId" clId="{177A5B54-9810-4D91-B142-0CCEB6331C05}" dt="2026-05-17T08:58:23.217" v="13422" actId="255"/>
          <ac:spMkLst>
            <pc:docMk/>
            <pc:sldMk cId="0" sldId="264"/>
            <ac:spMk id="144" creationId="{00000000-0000-0000-0000-000000000000}"/>
          </ac:spMkLst>
        </pc:spChg>
      </pc:sldChg>
      <pc:sldChg chg="modSp mod">
        <pc:chgData name="Suzanne van Gelderen" userId="ef5f300ec9128a93" providerId="LiveId" clId="{177A5B54-9810-4D91-B142-0CCEB6331C05}" dt="2026-05-17T08:58:43.461" v="13425" actId="255"/>
        <pc:sldMkLst>
          <pc:docMk/>
          <pc:sldMk cId="0" sldId="265"/>
        </pc:sldMkLst>
        <pc:spChg chg="mod">
          <ac:chgData name="Suzanne van Gelderen" userId="ef5f300ec9128a93" providerId="LiveId" clId="{177A5B54-9810-4D91-B142-0CCEB6331C05}" dt="2026-05-17T08:58:43.461" v="13425" actId="255"/>
          <ac:spMkLst>
            <pc:docMk/>
            <pc:sldMk cId="0" sldId="265"/>
            <ac:spMk id="153" creationId="{00000000-0000-0000-0000-000000000000}"/>
          </ac:spMkLst>
        </pc:spChg>
      </pc:sldChg>
      <pc:sldChg chg="addSp delSp modSp mod ord">
        <pc:chgData name="Suzanne van Gelderen" userId="ef5f300ec9128a93" providerId="LiveId" clId="{177A5B54-9810-4D91-B142-0CCEB6331C05}" dt="2026-05-17T08:59:05.851" v="13436" actId="1037"/>
        <pc:sldMkLst>
          <pc:docMk/>
          <pc:sldMk cId="0" sldId="266"/>
        </pc:sldMkLst>
        <pc:spChg chg="mod">
          <ac:chgData name="Suzanne van Gelderen" userId="ef5f300ec9128a93" providerId="LiveId" clId="{177A5B54-9810-4D91-B142-0CCEB6331C05}" dt="2026-05-17T08:59:05.851" v="13436" actId="1037"/>
          <ac:spMkLst>
            <pc:docMk/>
            <pc:sldMk cId="0" sldId="266"/>
            <ac:spMk id="2" creationId="{CF012C1C-1EF9-8906-AB11-ECE7D2CB303B}"/>
          </ac:spMkLst>
        </pc:spChg>
        <pc:spChg chg="add mod">
          <ac:chgData name="Suzanne van Gelderen" userId="ef5f300ec9128a93" providerId="LiveId" clId="{177A5B54-9810-4D91-B142-0CCEB6331C05}" dt="2026-05-17T08:59:02.032" v="13428"/>
          <ac:spMkLst>
            <pc:docMk/>
            <pc:sldMk cId="0" sldId="266"/>
            <ac:spMk id="5" creationId="{1837EFC8-D8C5-D10D-C87F-B40061BED469}"/>
          </ac:spMkLst>
        </pc:spChg>
      </pc:sldChg>
      <pc:sldChg chg="addSp modSp add mod">
        <pc:chgData name="Suzanne van Gelderen" userId="ef5f300ec9128a93" providerId="LiveId" clId="{177A5B54-9810-4D91-B142-0CCEB6331C05}" dt="2026-05-17T08:04:01.012" v="13109" actId="1037"/>
        <pc:sldMkLst>
          <pc:docMk/>
          <pc:sldMk cId="0" sldId="287"/>
        </pc:sldMkLst>
        <pc:spChg chg="add mod">
          <ac:chgData name="Suzanne van Gelderen" userId="ef5f300ec9128a93" providerId="LiveId" clId="{177A5B54-9810-4D91-B142-0CCEB6331C05}" dt="2026-05-17T08:04:01.012" v="13109" actId="1037"/>
          <ac:spMkLst>
            <pc:docMk/>
            <pc:sldMk cId="0" sldId="287"/>
            <ac:spMk id="2" creationId="{8A0DB116-4C61-B483-F485-91F8470051E3}"/>
          </ac:spMkLst>
        </pc:spChg>
        <pc:spChg chg="mod">
          <ac:chgData name="Suzanne van Gelderen" userId="ef5f300ec9128a93" providerId="LiveId" clId="{177A5B54-9810-4D91-B142-0CCEB6331C05}" dt="2026-05-11T14:03:17.990" v="4531" actId="20577"/>
          <ac:spMkLst>
            <pc:docMk/>
            <pc:sldMk cId="0" sldId="287"/>
            <ac:spMk id="310" creationId="{00000000-0000-0000-0000-000000000000}"/>
          </ac:spMkLst>
        </pc:spChg>
        <pc:grpChg chg="add mod">
          <ac:chgData name="Suzanne van Gelderen" userId="ef5f300ec9128a93" providerId="LiveId" clId="{177A5B54-9810-4D91-B142-0CCEB6331C05}" dt="2026-05-11T14:03:58.482" v="4610" actId="1035"/>
          <ac:grpSpMkLst>
            <pc:docMk/>
            <pc:sldMk cId="0" sldId="287"/>
            <ac:grpSpMk id="5" creationId="{E1A7E0D8-880A-1B6D-5789-BF6460C324F1}"/>
          </ac:grpSpMkLst>
        </pc:grpChg>
        <pc:picChg chg="add mod">
          <ac:chgData name="Suzanne van Gelderen" userId="ef5f300ec9128a93" providerId="LiveId" clId="{177A5B54-9810-4D91-B142-0CCEB6331C05}" dt="2026-05-11T14:03:55.914" v="4608" actId="164"/>
          <ac:picMkLst>
            <pc:docMk/>
            <pc:sldMk cId="0" sldId="287"/>
            <ac:picMk id="4" creationId="{2EE2AAEF-3DBC-CC83-33EA-8F10F34658EB}"/>
          </ac:picMkLst>
        </pc:picChg>
        <pc:picChg chg="mod">
          <ac:chgData name="Suzanne van Gelderen" userId="ef5f300ec9128a93" providerId="LiveId" clId="{177A5B54-9810-4D91-B142-0CCEB6331C05}" dt="2026-05-11T14:04:23.741" v="4611" actId="14100"/>
          <ac:picMkLst>
            <pc:docMk/>
            <pc:sldMk cId="0" sldId="287"/>
            <ac:picMk id="309" creationId="{00000000-0000-0000-0000-000000000000}"/>
          </ac:picMkLst>
        </pc:picChg>
        <pc:picChg chg="mod">
          <ac:chgData name="Suzanne van Gelderen" userId="ef5f300ec9128a93" providerId="LiveId" clId="{177A5B54-9810-4D91-B142-0CCEB6331C05}" dt="2026-05-11T14:03:55.914" v="4608" actId="164"/>
          <ac:picMkLst>
            <pc:docMk/>
            <pc:sldMk cId="0" sldId="287"/>
            <ac:picMk id="311" creationId="{00000000-0000-0000-0000-000000000000}"/>
          </ac:picMkLst>
        </pc:picChg>
        <pc:picChg chg="mod">
          <ac:chgData name="Suzanne van Gelderen" userId="ef5f300ec9128a93" providerId="LiveId" clId="{177A5B54-9810-4D91-B142-0CCEB6331C05}" dt="2026-05-11T14:03:55.914" v="4608" actId="164"/>
          <ac:picMkLst>
            <pc:docMk/>
            <pc:sldMk cId="0" sldId="287"/>
            <ac:picMk id="312" creationId="{00000000-0000-0000-0000-000000000000}"/>
          </ac:picMkLst>
        </pc:picChg>
      </pc:sldChg>
      <pc:sldChg chg="addSp delSp modSp add mod">
        <pc:chgData name="Suzanne van Gelderen" userId="ef5f300ec9128a93" providerId="LiveId" clId="{177A5B54-9810-4D91-B142-0CCEB6331C05}" dt="2026-05-11T14:13:22.118" v="4693" actId="478"/>
        <pc:sldMkLst>
          <pc:docMk/>
          <pc:sldMk cId="0" sldId="289"/>
        </pc:sldMkLst>
        <pc:spChg chg="mod">
          <ac:chgData name="Suzanne van Gelderen" userId="ef5f300ec9128a93" providerId="LiveId" clId="{177A5B54-9810-4D91-B142-0CCEB6331C05}" dt="2026-05-05T16:26:44.358" v="1051" actId="6549"/>
          <ac:spMkLst>
            <pc:docMk/>
            <pc:sldMk cId="0" sldId="289"/>
            <ac:spMk id="341" creationId="{00000000-0000-0000-0000-000000000000}"/>
          </ac:spMkLst>
        </pc:spChg>
        <pc:picChg chg="add mod">
          <ac:chgData name="Suzanne van Gelderen" userId="ef5f300ec9128a93" providerId="LiveId" clId="{177A5B54-9810-4D91-B142-0CCEB6331C05}" dt="2026-05-05T16:26:51.451" v="1055" actId="1076"/>
          <ac:picMkLst>
            <pc:docMk/>
            <pc:sldMk cId="0" sldId="289"/>
            <ac:picMk id="3" creationId="{537FD7BB-351F-337F-8328-4BD1C1CDE229}"/>
          </ac:picMkLst>
        </pc:picChg>
        <pc:inkChg chg="add">
          <ac:chgData name="Suzanne van Gelderen" userId="ef5f300ec9128a93" providerId="LiveId" clId="{177A5B54-9810-4D91-B142-0CCEB6331C05}" dt="2026-05-11T14:10:15.432" v="4677" actId="9405"/>
          <ac:inkMkLst>
            <pc:docMk/>
            <pc:sldMk cId="0" sldId="289"/>
            <ac:inkMk id="2" creationId="{AD909EAA-F3F2-A7F2-606D-82B5FC3ECA20}"/>
          </ac:inkMkLst>
        </pc:inkChg>
        <pc:inkChg chg="add">
          <ac:chgData name="Suzanne van Gelderen" userId="ef5f300ec9128a93" providerId="LiveId" clId="{177A5B54-9810-4D91-B142-0CCEB6331C05}" dt="2026-05-11T14:10:20.325" v="4678" actId="9405"/>
          <ac:inkMkLst>
            <pc:docMk/>
            <pc:sldMk cId="0" sldId="289"/>
            <ac:inkMk id="4" creationId="{8CC733C0-DDD2-B618-A60A-8A27C15AB798}"/>
          </ac:inkMkLst>
        </pc:inkChg>
      </pc:sldChg>
      <pc:sldChg chg="modSp mod">
        <pc:chgData name="Suzanne van Gelderen" userId="ef5f300ec9128a93" providerId="LiveId" clId="{177A5B54-9810-4D91-B142-0CCEB6331C05}" dt="2026-05-05T16:21:55.733" v="1041" actId="1076"/>
        <pc:sldMkLst>
          <pc:docMk/>
          <pc:sldMk cId="2106991725" sldId="293"/>
        </pc:sldMkLst>
        <pc:spChg chg="mod">
          <ac:chgData name="Suzanne van Gelderen" userId="ef5f300ec9128a93" providerId="LiveId" clId="{177A5B54-9810-4D91-B142-0CCEB6331C05}" dt="2026-05-05T16:21:55.733" v="1041" actId="1076"/>
          <ac:spMkLst>
            <pc:docMk/>
            <pc:sldMk cId="2106991725" sldId="293"/>
            <ac:spMk id="2" creationId="{0B2A8550-3B84-98D4-685B-FE6050505904}"/>
          </ac:spMkLst>
        </pc:spChg>
      </pc:sldChg>
      <pc:sldChg chg="modSp mod">
        <pc:chgData name="Suzanne van Gelderen" userId="ef5f300ec9128a93" providerId="LiveId" clId="{177A5B54-9810-4D91-B142-0CCEB6331C05}" dt="2026-05-05T14:58:21.991" v="472" actId="1076"/>
        <pc:sldMkLst>
          <pc:docMk/>
          <pc:sldMk cId="1367849548" sldId="295"/>
        </pc:sldMkLst>
        <pc:spChg chg="mod">
          <ac:chgData name="Suzanne van Gelderen" userId="ef5f300ec9128a93" providerId="LiveId" clId="{177A5B54-9810-4D91-B142-0CCEB6331C05}" dt="2026-05-05T14:58:21.991" v="472" actId="1076"/>
          <ac:spMkLst>
            <pc:docMk/>
            <pc:sldMk cId="1367849548" sldId="295"/>
            <ac:spMk id="4" creationId="{37F1E5B1-8632-EE6F-44FB-B7A95113B37A}"/>
          </ac:spMkLst>
        </pc:spChg>
      </pc:sldChg>
      <pc:sldChg chg="modSp mod">
        <pc:chgData name="Suzanne van Gelderen" userId="ef5f300ec9128a93" providerId="LiveId" clId="{177A5B54-9810-4D91-B142-0CCEB6331C05}" dt="2026-05-17T08:56:53.478" v="13394" actId="1038"/>
        <pc:sldMkLst>
          <pc:docMk/>
          <pc:sldMk cId="203464565" sldId="296"/>
        </pc:sldMkLst>
        <pc:picChg chg="mod">
          <ac:chgData name="Suzanne van Gelderen" userId="ef5f300ec9128a93" providerId="LiveId" clId="{177A5B54-9810-4D91-B142-0CCEB6331C05}" dt="2026-05-17T08:56:53.478" v="13394" actId="1038"/>
          <ac:picMkLst>
            <pc:docMk/>
            <pc:sldMk cId="203464565" sldId="296"/>
            <ac:picMk id="8" creationId="{C4898AFE-14C3-5F4B-F430-E749BC2BD594}"/>
          </ac:picMkLst>
        </pc:picChg>
        <pc:picChg chg="mod">
          <ac:chgData name="Suzanne van Gelderen" userId="ef5f300ec9128a93" providerId="LiveId" clId="{177A5B54-9810-4D91-B142-0CCEB6331C05}" dt="2026-05-17T08:56:50.215" v="13386" actId="1035"/>
          <ac:picMkLst>
            <pc:docMk/>
            <pc:sldMk cId="203464565" sldId="296"/>
            <ac:picMk id="14" creationId="{2A1A2E46-E69E-07BE-F5F3-3DE77279D12C}"/>
          </ac:picMkLst>
        </pc:picChg>
      </pc:sldChg>
      <pc:sldChg chg="modSp mod">
        <pc:chgData name="Suzanne van Gelderen" userId="ef5f300ec9128a93" providerId="LiveId" clId="{177A5B54-9810-4D91-B142-0CCEB6331C05}" dt="2026-05-08T13:45:00.609" v="1277" actId="1036"/>
        <pc:sldMkLst>
          <pc:docMk/>
          <pc:sldMk cId="130500634" sldId="298"/>
        </pc:sldMkLst>
        <pc:spChg chg="mod">
          <ac:chgData name="Suzanne van Gelderen" userId="ef5f300ec9128a93" providerId="LiveId" clId="{177A5B54-9810-4D91-B142-0CCEB6331C05}" dt="2026-05-08T13:45:00.609" v="1277" actId="1036"/>
          <ac:spMkLst>
            <pc:docMk/>
            <pc:sldMk cId="130500634" sldId="298"/>
            <ac:spMk id="4" creationId="{57376DC7-BE78-B74E-1A69-A99A679A6B3E}"/>
          </ac:spMkLst>
        </pc:spChg>
        <pc:spChg chg="mod">
          <ac:chgData name="Suzanne van Gelderen" userId="ef5f300ec9128a93" providerId="LiveId" clId="{177A5B54-9810-4D91-B142-0CCEB6331C05}" dt="2026-05-05T14:46:39.325" v="230" actId="1036"/>
          <ac:spMkLst>
            <pc:docMk/>
            <pc:sldMk cId="130500634" sldId="298"/>
            <ac:spMk id="6" creationId="{F55162CF-B990-A420-E890-E0BD3815FC76}"/>
          </ac:spMkLst>
        </pc:spChg>
        <pc:spChg chg="mod">
          <ac:chgData name="Suzanne van Gelderen" userId="ef5f300ec9128a93" providerId="LiveId" clId="{177A5B54-9810-4D91-B142-0CCEB6331C05}" dt="2026-05-08T13:44:41.093" v="1264" actId="6549"/>
          <ac:spMkLst>
            <pc:docMk/>
            <pc:sldMk cId="130500634" sldId="298"/>
            <ac:spMk id="201" creationId="{00000000-0000-0000-0000-000000000000}"/>
          </ac:spMkLst>
        </pc:spChg>
      </pc:sldChg>
      <pc:sldChg chg="add">
        <pc:chgData name="Suzanne van Gelderen" userId="ef5f300ec9128a93" providerId="LiveId" clId="{177A5B54-9810-4D91-B142-0CCEB6331C05}" dt="2026-05-08T13:07:51.677" v="1169"/>
        <pc:sldMkLst>
          <pc:docMk/>
          <pc:sldMk cId="0" sldId="301"/>
        </pc:sldMkLst>
      </pc:sldChg>
      <pc:sldChg chg="addSp delSp modSp mod">
        <pc:chgData name="Suzanne van Gelderen" userId="ef5f300ec9128a93" providerId="LiveId" clId="{177A5B54-9810-4D91-B142-0CCEB6331C05}" dt="2026-05-08T13:44:56.543" v="1276" actId="1035"/>
        <pc:sldMkLst>
          <pc:docMk/>
          <pc:sldMk cId="1656114999" sldId="302"/>
        </pc:sldMkLst>
        <pc:spChg chg="add mod">
          <ac:chgData name="Suzanne van Gelderen" userId="ef5f300ec9128a93" providerId="LiveId" clId="{177A5B54-9810-4D91-B142-0CCEB6331C05}" dt="2026-05-05T14:46:47.736" v="232"/>
          <ac:spMkLst>
            <pc:docMk/>
            <pc:sldMk cId="1656114999" sldId="302"/>
            <ac:spMk id="5" creationId="{BCA3E42D-716F-E5E4-0304-D95CE641A87C}"/>
          </ac:spMkLst>
        </pc:spChg>
        <pc:spChg chg="mod">
          <ac:chgData name="Suzanne van Gelderen" userId="ef5f300ec9128a93" providerId="LiveId" clId="{177A5B54-9810-4D91-B142-0CCEB6331C05}" dt="2026-05-08T13:44:56.543" v="1276" actId="1035"/>
          <ac:spMkLst>
            <pc:docMk/>
            <pc:sldMk cId="1656114999" sldId="302"/>
            <ac:spMk id="6" creationId="{404CF89F-F375-AB51-00E8-7CCA76AD6A3E}"/>
          </ac:spMkLst>
        </pc:spChg>
        <pc:spChg chg="mod">
          <ac:chgData name="Suzanne van Gelderen" userId="ef5f300ec9128a93" providerId="LiveId" clId="{177A5B54-9810-4D91-B142-0CCEB6331C05}" dt="2026-05-08T13:44:46.498" v="1268" actId="20577"/>
          <ac:spMkLst>
            <pc:docMk/>
            <pc:sldMk cId="1656114999" sldId="302"/>
            <ac:spMk id="201" creationId="{00000000-0000-0000-0000-000000000000}"/>
          </ac:spMkLst>
        </pc:spChg>
      </pc:sldChg>
      <pc:sldChg chg="modSp add mod">
        <pc:chgData name="Suzanne van Gelderen" userId="ef5f300ec9128a93" providerId="LiveId" clId="{177A5B54-9810-4D91-B142-0CCEB6331C05}" dt="2026-05-05T16:46:26.263" v="1163" actId="1036"/>
        <pc:sldMkLst>
          <pc:docMk/>
          <pc:sldMk cId="0" sldId="304"/>
        </pc:sldMkLst>
        <pc:spChg chg="mod">
          <ac:chgData name="Suzanne van Gelderen" userId="ef5f300ec9128a93" providerId="LiveId" clId="{177A5B54-9810-4D91-B142-0CCEB6331C05}" dt="2026-05-05T16:46:26.263" v="1163" actId="1036"/>
          <ac:spMkLst>
            <pc:docMk/>
            <pc:sldMk cId="0" sldId="304"/>
            <ac:spMk id="3" creationId="{54096D25-2005-621A-6A24-B5C91C59C383}"/>
          </ac:spMkLst>
        </pc:spChg>
        <pc:spChg chg="mod">
          <ac:chgData name="Suzanne van Gelderen" userId="ef5f300ec9128a93" providerId="LiveId" clId="{177A5B54-9810-4D91-B142-0CCEB6331C05}" dt="2026-05-05T16:45:42.493" v="1155" actId="1076"/>
          <ac:spMkLst>
            <pc:docMk/>
            <pc:sldMk cId="0" sldId="304"/>
            <ac:spMk id="5" creationId="{06290EF4-632A-3EF1-1189-56F07B9419E7}"/>
          </ac:spMkLst>
        </pc:spChg>
      </pc:sldChg>
      <pc:sldChg chg="add">
        <pc:chgData name="Suzanne van Gelderen" userId="ef5f300ec9128a93" providerId="LiveId" clId="{177A5B54-9810-4D91-B142-0CCEB6331C05}" dt="2026-05-11T19:53:16.945" v="12577"/>
        <pc:sldMkLst>
          <pc:docMk/>
          <pc:sldMk cId="1190813" sldId="305"/>
        </pc:sldMkLst>
      </pc:sldChg>
      <pc:sldChg chg="ord">
        <pc:chgData name="Suzanne van Gelderen" userId="ef5f300ec9128a93" providerId="LiveId" clId="{177A5B54-9810-4D91-B142-0CCEB6331C05}" dt="2026-05-11T14:19:20.319" v="4750"/>
        <pc:sldMkLst>
          <pc:docMk/>
          <pc:sldMk cId="1169020065" sldId="311"/>
        </pc:sldMkLst>
      </pc:sldChg>
      <pc:sldChg chg="modSp mod">
        <pc:chgData name="Suzanne van Gelderen" userId="ef5f300ec9128a93" providerId="LiveId" clId="{177A5B54-9810-4D91-B142-0CCEB6331C05}" dt="2026-05-05T14:58:01.426" v="459" actId="1076"/>
        <pc:sldMkLst>
          <pc:docMk/>
          <pc:sldMk cId="2055715478" sldId="313"/>
        </pc:sldMkLst>
        <pc:spChg chg="mod">
          <ac:chgData name="Suzanne van Gelderen" userId="ef5f300ec9128a93" providerId="LiveId" clId="{177A5B54-9810-4D91-B142-0CCEB6331C05}" dt="2026-05-05T14:58:01.426" v="459" actId="1076"/>
          <ac:spMkLst>
            <pc:docMk/>
            <pc:sldMk cId="2055715478" sldId="313"/>
            <ac:spMk id="35" creationId="{3489F2F5-E9FD-2BD3-7BFD-9449C9E719D4}"/>
          </ac:spMkLst>
        </pc:spChg>
      </pc:sldChg>
      <pc:sldChg chg="add del">
        <pc:chgData name="Suzanne van Gelderen" userId="ef5f300ec9128a93" providerId="LiveId" clId="{177A5B54-9810-4D91-B142-0CCEB6331C05}" dt="2026-05-11T20:10:24.895" v="12729"/>
        <pc:sldMkLst>
          <pc:docMk/>
          <pc:sldMk cId="4125496244" sldId="314"/>
        </pc:sldMkLst>
      </pc:sldChg>
      <pc:sldChg chg="modSp mod">
        <pc:chgData name="Suzanne van Gelderen" userId="ef5f300ec9128a93" providerId="LiveId" clId="{177A5B54-9810-4D91-B142-0CCEB6331C05}" dt="2026-05-05T16:18:13.545" v="990" actId="14100"/>
        <pc:sldMkLst>
          <pc:docMk/>
          <pc:sldMk cId="4063950998" sldId="316"/>
        </pc:sldMkLst>
        <pc:spChg chg="mod">
          <ac:chgData name="Suzanne van Gelderen" userId="ef5f300ec9128a93" providerId="LiveId" clId="{177A5B54-9810-4D91-B142-0CCEB6331C05}" dt="2026-05-05T16:18:13.545" v="990" actId="14100"/>
          <ac:spMkLst>
            <pc:docMk/>
            <pc:sldMk cId="4063950998" sldId="316"/>
            <ac:spMk id="2" creationId="{CBFCA040-7A1D-E2A0-D8E9-246BF524403C}"/>
          </ac:spMkLst>
        </pc:spChg>
      </pc:sldChg>
      <pc:sldChg chg="modSp mod ord">
        <pc:chgData name="Suzanne van Gelderen" userId="ef5f300ec9128a93" providerId="LiveId" clId="{177A5B54-9810-4D91-B142-0CCEB6331C05}" dt="2026-05-11T13:23:12.488" v="4030"/>
        <pc:sldMkLst>
          <pc:docMk/>
          <pc:sldMk cId="3025210702" sldId="320"/>
        </pc:sldMkLst>
        <pc:spChg chg="mod">
          <ac:chgData name="Suzanne van Gelderen" userId="ef5f300ec9128a93" providerId="LiveId" clId="{177A5B54-9810-4D91-B142-0CCEB6331C05}" dt="2026-05-11T12:57:57.502" v="2771" actId="207"/>
          <ac:spMkLst>
            <pc:docMk/>
            <pc:sldMk cId="3025210702" sldId="320"/>
            <ac:spMk id="4" creationId="{D4D2C329-3EE5-6B19-4B85-E04BDA302E4E}"/>
          </ac:spMkLst>
        </pc:spChg>
        <pc:spChg chg="mod">
          <ac:chgData name="Suzanne van Gelderen" userId="ef5f300ec9128a93" providerId="LiveId" clId="{177A5B54-9810-4D91-B142-0CCEB6331C05}" dt="2026-05-11T12:57:41.579" v="2767" actId="20577"/>
          <ac:spMkLst>
            <pc:docMk/>
            <pc:sldMk cId="3025210702" sldId="320"/>
            <ac:spMk id="569" creationId="{00000000-0000-0000-0000-000000000000}"/>
          </ac:spMkLst>
        </pc:spChg>
      </pc:sldChg>
      <pc:sldChg chg="modSp add mod">
        <pc:chgData name="Suzanne van Gelderen" userId="ef5f300ec9128a93" providerId="LiveId" clId="{177A5B54-9810-4D91-B142-0CCEB6331C05}" dt="2026-05-11T19:43:07.132" v="12559" actId="207"/>
        <pc:sldMkLst>
          <pc:docMk/>
          <pc:sldMk cId="0" sldId="334"/>
        </pc:sldMkLst>
      </pc:sldChg>
      <pc:sldChg chg="addSp delSp modSp mod ord">
        <pc:chgData name="Suzanne van Gelderen" userId="ef5f300ec9128a93" providerId="LiveId" clId="{177A5B54-9810-4D91-B142-0CCEB6331C05}" dt="2026-05-11T13:30:06.113" v="4195" actId="20577"/>
        <pc:sldMkLst>
          <pc:docMk/>
          <pc:sldMk cId="792145927" sldId="340"/>
        </pc:sldMkLst>
        <pc:spChg chg="add mod">
          <ac:chgData name="Suzanne van Gelderen" userId="ef5f300ec9128a93" providerId="LiveId" clId="{177A5B54-9810-4D91-B142-0CCEB6331C05}" dt="2026-05-11T13:30:06.113" v="4195" actId="20577"/>
          <ac:spMkLst>
            <pc:docMk/>
            <pc:sldMk cId="792145927" sldId="340"/>
            <ac:spMk id="8" creationId="{32D4C3D7-F447-26CA-A8AA-F91C7955097D}"/>
          </ac:spMkLst>
        </pc:spChg>
      </pc:sldChg>
      <pc:sldChg chg="ord">
        <pc:chgData name="Suzanne van Gelderen" userId="ef5f300ec9128a93" providerId="LiveId" clId="{177A5B54-9810-4D91-B142-0CCEB6331C05}" dt="2026-05-11T13:26:03.791" v="4139"/>
        <pc:sldMkLst>
          <pc:docMk/>
          <pc:sldMk cId="1250819882" sldId="341"/>
        </pc:sldMkLst>
      </pc:sldChg>
      <pc:sldChg chg="modSp mod ord">
        <pc:chgData name="Suzanne van Gelderen" userId="ef5f300ec9128a93" providerId="LiveId" clId="{177A5B54-9810-4D91-B142-0CCEB6331C05}" dt="2026-05-11T13:26:03.791" v="4139"/>
        <pc:sldMkLst>
          <pc:docMk/>
          <pc:sldMk cId="3201440027" sldId="342"/>
        </pc:sldMkLst>
        <pc:picChg chg="mod">
          <ac:chgData name="Suzanne van Gelderen" userId="ef5f300ec9128a93" providerId="LiveId" clId="{177A5B54-9810-4D91-B142-0CCEB6331C05}" dt="2026-05-08T14:24:11.241" v="2713" actId="1076"/>
          <ac:picMkLst>
            <pc:docMk/>
            <pc:sldMk cId="3201440027" sldId="342"/>
            <ac:picMk id="4" creationId="{A46CF953-C899-CB57-7196-FD2F3CA2B4AB}"/>
          </ac:picMkLst>
        </pc:picChg>
      </pc:sldChg>
      <pc:sldChg chg="modSp mod">
        <pc:chgData name="Suzanne van Gelderen" userId="ef5f300ec9128a93" providerId="LiveId" clId="{177A5B54-9810-4D91-B142-0CCEB6331C05}" dt="2026-05-17T12:10:15.896" v="14178" actId="14100"/>
        <pc:sldMkLst>
          <pc:docMk/>
          <pc:sldMk cId="2760477018" sldId="345"/>
        </pc:sldMkLst>
        <pc:spChg chg="mod">
          <ac:chgData name="Suzanne van Gelderen" userId="ef5f300ec9128a93" providerId="LiveId" clId="{177A5B54-9810-4D91-B142-0CCEB6331C05}" dt="2026-05-17T12:10:01.740" v="14174" actId="1036"/>
          <ac:spMkLst>
            <pc:docMk/>
            <pc:sldMk cId="2760477018" sldId="345"/>
            <ac:spMk id="2" creationId="{6C61F433-9E8E-445E-76EA-5A0E0E27AD37}"/>
          </ac:spMkLst>
        </pc:spChg>
        <pc:picChg chg="mod">
          <ac:chgData name="Suzanne van Gelderen" userId="ef5f300ec9128a93" providerId="LiveId" clId="{177A5B54-9810-4D91-B142-0CCEB6331C05}" dt="2026-05-17T12:10:15.896" v="14178" actId="14100"/>
          <ac:picMkLst>
            <pc:docMk/>
            <pc:sldMk cId="2760477018" sldId="345"/>
            <ac:picMk id="9" creationId="{006A1C88-8C50-440B-BF0C-B3D6087C3D55}"/>
          </ac:picMkLst>
        </pc:picChg>
      </pc:sldChg>
      <pc:sldChg chg="modSp mod">
        <pc:chgData name="Suzanne van Gelderen" userId="ef5f300ec9128a93" providerId="LiveId" clId="{177A5B54-9810-4D91-B142-0CCEB6331C05}" dt="2026-05-11T15:26:05.012" v="5505" actId="207"/>
        <pc:sldMkLst>
          <pc:docMk/>
          <pc:sldMk cId="2039898290" sldId="347"/>
        </pc:sldMkLst>
      </pc:sldChg>
      <pc:sldChg chg="modSp mod">
        <pc:chgData name="Suzanne van Gelderen" userId="ef5f300ec9128a93" providerId="LiveId" clId="{177A5B54-9810-4D91-B142-0CCEB6331C05}" dt="2026-05-05T14:56:36.018" v="437" actId="1076"/>
        <pc:sldMkLst>
          <pc:docMk/>
          <pc:sldMk cId="1494655387" sldId="351"/>
        </pc:sldMkLst>
        <pc:spChg chg="mod">
          <ac:chgData name="Suzanne van Gelderen" userId="ef5f300ec9128a93" providerId="LiveId" clId="{177A5B54-9810-4D91-B142-0CCEB6331C05}" dt="2026-05-05T14:56:36.018" v="437" actId="1076"/>
          <ac:spMkLst>
            <pc:docMk/>
            <pc:sldMk cId="1494655387" sldId="351"/>
            <ac:spMk id="3" creationId="{DEE41CD2-01AB-8AD9-F7DC-AA9F210D3351}"/>
          </ac:spMkLst>
        </pc:spChg>
      </pc:sldChg>
      <pc:sldChg chg="addSp delSp modSp mod">
        <pc:chgData name="Suzanne van Gelderen" userId="ef5f300ec9128a93" providerId="LiveId" clId="{177A5B54-9810-4D91-B142-0CCEB6331C05}" dt="2026-05-17T08:07:19.928" v="13269" actId="1036"/>
        <pc:sldMkLst>
          <pc:docMk/>
          <pc:sldMk cId="742870448" sldId="383"/>
        </pc:sldMkLst>
        <pc:spChg chg="mod">
          <ac:chgData name="Suzanne van Gelderen" userId="ef5f300ec9128a93" providerId="LiveId" clId="{177A5B54-9810-4D91-B142-0CCEB6331C05}" dt="2026-05-17T08:07:19.928" v="13269" actId="1036"/>
          <ac:spMkLst>
            <pc:docMk/>
            <pc:sldMk cId="742870448" sldId="383"/>
            <ac:spMk id="2" creationId="{C16F3E2D-624A-27CF-E662-65342E2642A5}"/>
          </ac:spMkLst>
        </pc:spChg>
        <pc:picChg chg="mod">
          <ac:chgData name="Suzanne van Gelderen" userId="ef5f300ec9128a93" providerId="LiveId" clId="{177A5B54-9810-4D91-B142-0CCEB6331C05}" dt="2026-05-17T08:06:44.609" v="13257" actId="1037"/>
          <ac:picMkLst>
            <pc:docMk/>
            <pc:sldMk cId="742870448" sldId="383"/>
            <ac:picMk id="3" creationId="{6C1A4570-E093-4C59-B51C-4F511BD24136}"/>
          </ac:picMkLst>
        </pc:picChg>
      </pc:sldChg>
      <pc:sldChg chg="modSp mod">
        <pc:chgData name="Suzanne van Gelderen" userId="ef5f300ec9128a93" providerId="LiveId" clId="{177A5B54-9810-4D91-B142-0CCEB6331C05}" dt="2026-05-17T08:51:02.973" v="13321" actId="20577"/>
        <pc:sldMkLst>
          <pc:docMk/>
          <pc:sldMk cId="1357260287" sldId="385"/>
        </pc:sldMkLst>
        <pc:spChg chg="mod">
          <ac:chgData name="Suzanne van Gelderen" userId="ef5f300ec9128a93" providerId="LiveId" clId="{177A5B54-9810-4D91-B142-0CCEB6331C05}" dt="2026-05-17T08:51:02.973" v="13321" actId="20577"/>
          <ac:spMkLst>
            <pc:docMk/>
            <pc:sldMk cId="1357260287" sldId="385"/>
            <ac:spMk id="2" creationId="{F7BEE4A7-FC61-467C-1C20-FA391C275DB1}"/>
          </ac:spMkLst>
        </pc:spChg>
      </pc:sldChg>
      <pc:sldChg chg="modSp mod">
        <pc:chgData name="Suzanne van Gelderen" userId="ef5f300ec9128a93" providerId="LiveId" clId="{177A5B54-9810-4D91-B142-0CCEB6331C05}" dt="2026-05-05T14:49:28.185" v="256" actId="1037"/>
        <pc:sldMkLst>
          <pc:docMk/>
          <pc:sldMk cId="3469482578" sldId="394"/>
        </pc:sldMkLst>
        <pc:spChg chg="mod">
          <ac:chgData name="Suzanne van Gelderen" userId="ef5f300ec9128a93" providerId="LiveId" clId="{177A5B54-9810-4D91-B142-0CCEB6331C05}" dt="2026-05-05T14:49:28.185" v="256" actId="1037"/>
          <ac:spMkLst>
            <pc:docMk/>
            <pc:sldMk cId="3469482578" sldId="394"/>
            <ac:spMk id="2" creationId="{32574E51-61F1-B5BA-F900-B605AC64AF73}"/>
          </ac:spMkLst>
        </pc:spChg>
      </pc:sldChg>
      <pc:sldChg chg="addSp delSp modSp mod">
        <pc:chgData name="Suzanne van Gelderen" userId="ef5f300ec9128a93" providerId="LiveId" clId="{177A5B54-9810-4D91-B142-0CCEB6331C05}" dt="2026-05-11T19:52:37.605" v="12576" actId="6549"/>
        <pc:sldMkLst>
          <pc:docMk/>
          <pc:sldMk cId="472436748" sldId="395"/>
        </pc:sldMkLst>
        <pc:spChg chg="mod">
          <ac:chgData name="Suzanne van Gelderen" userId="ef5f300ec9128a93" providerId="LiveId" clId="{177A5B54-9810-4D91-B142-0CCEB6331C05}" dt="2026-05-11T15:26:41.537" v="5517" actId="1035"/>
          <ac:spMkLst>
            <pc:docMk/>
            <pc:sldMk cId="472436748" sldId="395"/>
            <ac:spMk id="7" creationId="{CE4AAE28-3D5C-5ED4-6C1A-59FD835125BA}"/>
          </ac:spMkLst>
        </pc:spChg>
        <pc:spChg chg="mod">
          <ac:chgData name="Suzanne van Gelderen" userId="ef5f300ec9128a93" providerId="LiveId" clId="{177A5B54-9810-4D91-B142-0CCEB6331C05}" dt="2026-05-11T19:52:37.605" v="12576" actId="6549"/>
          <ac:spMkLst>
            <pc:docMk/>
            <pc:sldMk cId="472436748" sldId="395"/>
            <ac:spMk id="383" creationId="{9C258F84-3761-D307-DD00-2307F90D3E9E}"/>
          </ac:spMkLst>
        </pc:spChg>
        <pc:picChg chg="add mod">
          <ac:chgData name="Suzanne van Gelderen" userId="ef5f300ec9128a93" providerId="LiveId" clId="{177A5B54-9810-4D91-B142-0CCEB6331C05}" dt="2026-05-11T15:26:37.587" v="5511" actId="1036"/>
          <ac:picMkLst>
            <pc:docMk/>
            <pc:sldMk cId="472436748" sldId="395"/>
            <ac:picMk id="2" creationId="{4E0E6E63-00CE-E6B3-2F75-9E92D1DC84F8}"/>
          </ac:picMkLst>
        </pc:picChg>
      </pc:sldChg>
      <pc:sldChg chg="add">
        <pc:chgData name="Suzanne van Gelderen" userId="ef5f300ec9128a93" providerId="LiveId" clId="{177A5B54-9810-4D91-B142-0CCEB6331C05}" dt="2026-05-11T19:53:16.945" v="12577"/>
        <pc:sldMkLst>
          <pc:docMk/>
          <pc:sldMk cId="1710515256" sldId="402"/>
        </pc:sldMkLst>
      </pc:sldChg>
      <pc:sldChg chg="addSp modSp add del mod">
        <pc:chgData name="Suzanne van Gelderen" userId="ef5f300ec9128a93" providerId="LiveId" clId="{177A5B54-9810-4D91-B142-0CCEB6331C05}" dt="2026-05-17T08:55:46.110" v="13353" actId="1035"/>
        <pc:sldMkLst>
          <pc:docMk/>
          <pc:sldMk cId="3703623230" sldId="403"/>
        </pc:sldMkLst>
        <pc:picChg chg="mod">
          <ac:chgData name="Suzanne van Gelderen" userId="ef5f300ec9128a93" providerId="LiveId" clId="{177A5B54-9810-4D91-B142-0CCEB6331C05}" dt="2026-05-17T08:53:43.810" v="13343" actId="1035"/>
          <ac:picMkLst>
            <pc:docMk/>
            <pc:sldMk cId="3703623230" sldId="403"/>
            <ac:picMk id="4" creationId="{532BD6FC-25A0-3B05-C2F4-DAB1E4F7FBF3}"/>
          </ac:picMkLst>
        </pc:picChg>
        <pc:picChg chg="add mod">
          <ac:chgData name="Suzanne van Gelderen" userId="ef5f300ec9128a93" providerId="LiveId" clId="{177A5B54-9810-4D91-B142-0CCEB6331C05}" dt="2026-05-17T08:55:46.110" v="13353" actId="1035"/>
          <ac:picMkLst>
            <pc:docMk/>
            <pc:sldMk cId="3703623230" sldId="403"/>
            <ac:picMk id="6" creationId="{434A7975-EFE0-A637-D121-C945110D90F7}"/>
          </ac:picMkLst>
        </pc:picChg>
      </pc:sldChg>
      <pc:sldChg chg="modSp mod">
        <pc:chgData name="Suzanne van Gelderen" userId="ef5f300ec9128a93" providerId="LiveId" clId="{177A5B54-9810-4D91-B142-0CCEB6331C05}" dt="2026-05-11T15:28:23.577" v="5529" actId="6549"/>
        <pc:sldMkLst>
          <pc:docMk/>
          <pc:sldMk cId="2383659654" sldId="461"/>
        </pc:sldMkLst>
        <pc:spChg chg="mod">
          <ac:chgData name="Suzanne van Gelderen" userId="ef5f300ec9128a93" providerId="LiveId" clId="{177A5B54-9810-4D91-B142-0CCEB6331C05}" dt="2026-05-11T15:28:23.577" v="5529" actId="6549"/>
          <ac:spMkLst>
            <pc:docMk/>
            <pc:sldMk cId="2383659654" sldId="461"/>
            <ac:spMk id="3" creationId="{689751BE-6312-9036-7F53-6AD29AE1295B}"/>
          </ac:spMkLst>
        </pc:spChg>
        <pc:spChg chg="mod">
          <ac:chgData name="Suzanne van Gelderen" userId="ef5f300ec9128a93" providerId="LiveId" clId="{177A5B54-9810-4D91-B142-0CCEB6331C05}" dt="2026-05-11T15:28:19.592" v="5527" actId="14100"/>
          <ac:spMkLst>
            <pc:docMk/>
            <pc:sldMk cId="2383659654" sldId="461"/>
            <ac:spMk id="4" creationId="{DB7F080A-11F8-4258-0D46-871C0437E2E0}"/>
          </ac:spMkLst>
        </pc:spChg>
      </pc:sldChg>
      <pc:sldChg chg="modSp mod">
        <pc:chgData name="Suzanne van Gelderen" userId="ef5f300ec9128a93" providerId="LiveId" clId="{177A5B54-9810-4D91-B142-0CCEB6331C05}" dt="2026-05-11T15:28:04.102" v="5520" actId="1076"/>
        <pc:sldMkLst>
          <pc:docMk/>
          <pc:sldMk cId="965811710" sldId="462"/>
        </pc:sldMkLst>
        <pc:spChg chg="mod">
          <ac:chgData name="Suzanne van Gelderen" userId="ef5f300ec9128a93" providerId="LiveId" clId="{177A5B54-9810-4D91-B142-0CCEB6331C05}" dt="2026-05-11T15:28:04.102" v="5520" actId="1076"/>
          <ac:spMkLst>
            <pc:docMk/>
            <pc:sldMk cId="965811710" sldId="462"/>
            <ac:spMk id="7" creationId="{E09EAE1A-13A2-BFC2-4C8A-85F8E1916FFF}"/>
          </ac:spMkLst>
        </pc:spChg>
      </pc:sldChg>
      <pc:sldChg chg="addSp delSp modSp mod addAnim delAnim">
        <pc:chgData name="Suzanne van Gelderen" userId="ef5f300ec9128a93" providerId="LiveId" clId="{177A5B54-9810-4D91-B142-0CCEB6331C05}" dt="2026-05-17T11:51:07.767" v="13966" actId="478"/>
        <pc:sldMkLst>
          <pc:docMk/>
          <pc:sldMk cId="2952249386" sldId="463"/>
        </pc:sldMkLst>
        <pc:grpChg chg="topLvl">
          <ac:chgData name="Suzanne van Gelderen" userId="ef5f300ec9128a93" providerId="LiveId" clId="{177A5B54-9810-4D91-B142-0CCEB6331C05}" dt="2026-05-17T11:51:07.767" v="13966" actId="478"/>
          <ac:grpSpMkLst>
            <pc:docMk/>
            <pc:sldMk cId="2952249386" sldId="463"/>
            <ac:grpSpMk id="15" creationId="{F941F811-D83D-7FA9-9059-65D61BA08BEB}"/>
          </ac:grpSpMkLst>
        </pc:grpChg>
      </pc:sldChg>
      <pc:sldChg chg="modSp mod ord modAnim">
        <pc:chgData name="Suzanne van Gelderen" userId="ef5f300ec9128a93" providerId="LiveId" clId="{177A5B54-9810-4D91-B142-0CCEB6331C05}" dt="2026-05-11T15:25:51.746" v="5499" actId="14100"/>
        <pc:sldMkLst>
          <pc:docMk/>
          <pc:sldMk cId="0" sldId="471"/>
        </pc:sldMkLst>
        <pc:picChg chg="mod">
          <ac:chgData name="Suzanne van Gelderen" userId="ef5f300ec9128a93" providerId="LiveId" clId="{177A5B54-9810-4D91-B142-0CCEB6331C05}" dt="2026-05-11T15:25:51.746" v="5499" actId="14100"/>
          <ac:picMkLst>
            <pc:docMk/>
            <pc:sldMk cId="0" sldId="471"/>
            <ac:picMk id="659" creationId="{00000000-0000-0000-0000-000000000000}"/>
          </ac:picMkLst>
        </pc:picChg>
      </pc:sldChg>
      <pc:sldChg chg="modSp mod">
        <pc:chgData name="Suzanne van Gelderen" userId="ef5f300ec9128a93" providerId="LiveId" clId="{177A5B54-9810-4D91-B142-0CCEB6331C05}" dt="2026-05-05T14:46:17.245" v="222" actId="1076"/>
        <pc:sldMkLst>
          <pc:docMk/>
          <pc:sldMk cId="13908809" sldId="474"/>
        </pc:sldMkLst>
        <pc:spChg chg="mod">
          <ac:chgData name="Suzanne van Gelderen" userId="ef5f300ec9128a93" providerId="LiveId" clId="{177A5B54-9810-4D91-B142-0CCEB6331C05}" dt="2026-05-05T14:46:17.245" v="222" actId="1076"/>
          <ac:spMkLst>
            <pc:docMk/>
            <pc:sldMk cId="13908809" sldId="474"/>
            <ac:spMk id="4" creationId="{A581D9DE-76D0-6B18-453D-B7177DD4E2CA}"/>
          </ac:spMkLst>
        </pc:spChg>
      </pc:sldChg>
      <pc:sldChg chg="modSp mod ord">
        <pc:chgData name="Suzanne van Gelderen" userId="ef5f300ec9128a93" providerId="LiveId" clId="{177A5B54-9810-4D91-B142-0CCEB6331C05}" dt="2026-05-11T13:58:32.898" v="4463" actId="1036"/>
        <pc:sldMkLst>
          <pc:docMk/>
          <pc:sldMk cId="630675033" sldId="479"/>
        </pc:sldMkLst>
        <pc:spChg chg="mod">
          <ac:chgData name="Suzanne van Gelderen" userId="ef5f300ec9128a93" providerId="LiveId" clId="{177A5B54-9810-4D91-B142-0CCEB6331C05}" dt="2026-05-11T13:26:48.257" v="4143" actId="6549"/>
          <ac:spMkLst>
            <pc:docMk/>
            <pc:sldMk cId="630675033" sldId="479"/>
            <ac:spMk id="2" creationId="{CB3DF66B-8894-3BD5-9495-6A5E1323DBEF}"/>
          </ac:spMkLst>
        </pc:spChg>
        <pc:spChg chg="mod">
          <ac:chgData name="Suzanne van Gelderen" userId="ef5f300ec9128a93" providerId="LiveId" clId="{177A5B54-9810-4D91-B142-0CCEB6331C05}" dt="2026-05-05T14:51:54.186" v="293" actId="1037"/>
          <ac:spMkLst>
            <pc:docMk/>
            <pc:sldMk cId="630675033" sldId="479"/>
            <ac:spMk id="4" creationId="{243FB17C-3908-667F-0CC9-57DB31640869}"/>
          </ac:spMkLst>
        </pc:spChg>
        <pc:spChg chg="mod">
          <ac:chgData name="Suzanne van Gelderen" userId="ef5f300ec9128a93" providerId="LiveId" clId="{177A5B54-9810-4D91-B142-0CCEB6331C05}" dt="2026-05-11T13:58:32.898" v="4463" actId="1036"/>
          <ac:spMkLst>
            <pc:docMk/>
            <pc:sldMk cId="630675033" sldId="479"/>
            <ac:spMk id="7" creationId="{D582576D-7080-8DE4-B796-15E330F465D1}"/>
          </ac:spMkLst>
        </pc:spChg>
        <pc:grpChg chg="mod">
          <ac:chgData name="Suzanne van Gelderen" userId="ef5f300ec9128a93" providerId="LiveId" clId="{177A5B54-9810-4D91-B142-0CCEB6331C05}" dt="2026-05-08T13:48:28.908" v="1377" actId="1035"/>
          <ac:grpSpMkLst>
            <pc:docMk/>
            <pc:sldMk cId="630675033" sldId="479"/>
            <ac:grpSpMk id="3" creationId="{47C81150-C91B-AE50-68EA-1F0E20B84A04}"/>
          </ac:grpSpMkLst>
        </pc:grpChg>
      </pc:sldChg>
      <pc:sldChg chg="addSp delSp modSp add mod">
        <pc:chgData name="Suzanne van Gelderen" userId="ef5f300ec9128a93" providerId="LiveId" clId="{177A5B54-9810-4D91-B142-0CCEB6331C05}" dt="2026-05-17T07:53:01.872" v="12890" actId="1038"/>
        <pc:sldMkLst>
          <pc:docMk/>
          <pc:sldMk cId="550110053" sldId="488"/>
        </pc:sldMkLst>
        <pc:spChg chg="mod topLvl">
          <ac:chgData name="Suzanne van Gelderen" userId="ef5f300ec9128a93" providerId="LiveId" clId="{177A5B54-9810-4D91-B142-0CCEB6331C05}" dt="2026-05-05T09:05:54.970" v="213" actId="164"/>
          <ac:spMkLst>
            <pc:docMk/>
            <pc:sldMk cId="550110053" sldId="488"/>
            <ac:spMk id="6" creationId="{B32F94E5-0F61-24FF-A445-7B0ED9A97D23}"/>
          </ac:spMkLst>
        </pc:spChg>
        <pc:spChg chg="add del mod">
          <ac:chgData name="Suzanne van Gelderen" userId="ef5f300ec9128a93" providerId="LiveId" clId="{177A5B54-9810-4D91-B142-0CCEB6331C05}" dt="2026-05-05T09:05:54.970" v="213" actId="164"/>
          <ac:spMkLst>
            <pc:docMk/>
            <pc:sldMk cId="550110053" sldId="488"/>
            <ac:spMk id="9" creationId="{D6DF6986-D212-1C8D-F4AD-A617CD76300E}"/>
          </ac:spMkLst>
        </pc:spChg>
        <pc:spChg chg="mod">
          <ac:chgData name="Suzanne van Gelderen" userId="ef5f300ec9128a93" providerId="LiveId" clId="{177A5B54-9810-4D91-B142-0CCEB6331C05}" dt="2026-05-05T08:22:18.932" v="132"/>
          <ac:spMkLst>
            <pc:docMk/>
            <pc:sldMk cId="550110053" sldId="488"/>
            <ac:spMk id="107" creationId="{0E710CE3-4EAD-6D13-26EF-9F49882F7917}"/>
          </ac:spMkLst>
        </pc:spChg>
        <pc:spChg chg="mod topLvl">
          <ac:chgData name="Suzanne van Gelderen" userId="ef5f300ec9128a93" providerId="LiveId" clId="{177A5B54-9810-4D91-B142-0CCEB6331C05}" dt="2026-05-17T07:53:01.872" v="12890" actId="1038"/>
          <ac:spMkLst>
            <pc:docMk/>
            <pc:sldMk cId="550110053" sldId="488"/>
            <ac:spMk id="114" creationId="{3321A822-1564-43E2-EFF8-B814E1BD6D72}"/>
          </ac:spMkLst>
        </pc:spChg>
        <pc:grpChg chg="add mod">
          <ac:chgData name="Suzanne van Gelderen" userId="ef5f300ec9128a93" providerId="LiveId" clId="{177A5B54-9810-4D91-B142-0CCEB6331C05}" dt="2026-05-05T09:05:54.970" v="213" actId="164"/>
          <ac:grpSpMkLst>
            <pc:docMk/>
            <pc:sldMk cId="550110053" sldId="488"/>
            <ac:grpSpMk id="13" creationId="{242AE7C5-19DA-BA09-770F-AB9BE64CCD39}"/>
          </ac:grpSpMkLst>
        </pc:grpChg>
        <pc:picChg chg="add mod">
          <ac:chgData name="Suzanne van Gelderen" userId="ef5f300ec9128a93" providerId="LiveId" clId="{177A5B54-9810-4D91-B142-0CCEB6331C05}" dt="2026-05-05T09:05:54.970" v="213" actId="164"/>
          <ac:picMkLst>
            <pc:docMk/>
            <pc:sldMk cId="550110053" sldId="488"/>
            <ac:picMk id="3" creationId="{A67EA5B1-06F8-6AEA-6BBD-43F6D8F1B466}"/>
          </ac:picMkLst>
        </pc:picChg>
        <pc:picChg chg="mod topLvl">
          <ac:chgData name="Suzanne van Gelderen" userId="ef5f300ec9128a93" providerId="LiveId" clId="{177A5B54-9810-4D91-B142-0CCEB6331C05}" dt="2026-05-17T07:53:00.748" v="12889" actId="1038"/>
          <ac:picMkLst>
            <pc:docMk/>
            <pc:sldMk cId="550110053" sldId="488"/>
            <ac:picMk id="8" creationId="{2CA8659C-BFD9-9830-3576-70E87114B5A5}"/>
          </ac:picMkLst>
        </pc:picChg>
        <pc:picChg chg="mod topLvl">
          <ac:chgData name="Suzanne van Gelderen" userId="ef5f300ec9128a93" providerId="LiveId" clId="{177A5B54-9810-4D91-B142-0CCEB6331C05}" dt="2026-05-05T09:05:54.970" v="213" actId="164"/>
          <ac:picMkLst>
            <pc:docMk/>
            <pc:sldMk cId="550110053" sldId="488"/>
            <ac:picMk id="10" creationId="{857630B9-3137-A421-DADA-9180C89F9816}"/>
          </ac:picMkLst>
        </pc:picChg>
      </pc:sldChg>
      <pc:sldChg chg="addSp delSp modSp mod">
        <pc:chgData name="Suzanne van Gelderen" userId="ef5f300ec9128a93" providerId="LiveId" clId="{177A5B54-9810-4D91-B142-0CCEB6331C05}" dt="2026-05-05T14:53:13.843" v="342" actId="478"/>
        <pc:sldMkLst>
          <pc:docMk/>
          <pc:sldMk cId="3351221990" sldId="490"/>
        </pc:sldMkLst>
        <pc:spChg chg="add mod">
          <ac:chgData name="Suzanne van Gelderen" userId="ef5f300ec9128a93" providerId="LiveId" clId="{177A5B54-9810-4D91-B142-0CCEB6331C05}" dt="2026-05-05T14:53:10.396" v="340" actId="1038"/>
          <ac:spMkLst>
            <pc:docMk/>
            <pc:sldMk cId="3351221990" sldId="490"/>
            <ac:spMk id="6" creationId="{03FACA77-C71C-13C5-A647-DF503A786783}"/>
          </ac:spMkLst>
        </pc:spChg>
      </pc:sldChg>
      <pc:sldChg chg="addSp delSp modSp mod">
        <pc:chgData name="Suzanne van Gelderen" userId="ef5f300ec9128a93" providerId="LiveId" clId="{177A5B54-9810-4D91-B142-0CCEB6331C05}" dt="2026-05-05T14:53:43.819" v="348" actId="1076"/>
        <pc:sldMkLst>
          <pc:docMk/>
          <pc:sldMk cId="2854988786" sldId="491"/>
        </pc:sldMkLst>
        <pc:spChg chg="add mod">
          <ac:chgData name="Suzanne van Gelderen" userId="ef5f300ec9128a93" providerId="LiveId" clId="{177A5B54-9810-4D91-B142-0CCEB6331C05}" dt="2026-05-05T14:53:43.819" v="348" actId="1076"/>
          <ac:spMkLst>
            <pc:docMk/>
            <pc:sldMk cId="2854988786" sldId="491"/>
            <ac:spMk id="5" creationId="{4DAA4CAC-28C1-982E-E3E6-85E4F984B12B}"/>
          </ac:spMkLst>
        </pc:spChg>
        <pc:picChg chg="mod">
          <ac:chgData name="Suzanne van Gelderen" userId="ef5f300ec9128a93" providerId="LiveId" clId="{177A5B54-9810-4D91-B142-0CCEB6331C05}" dt="2026-05-05T14:53:40.008" v="347" actId="1076"/>
          <ac:picMkLst>
            <pc:docMk/>
            <pc:sldMk cId="2854988786" sldId="491"/>
            <ac:picMk id="540" creationId="{E42BA252-138F-903A-5996-ADE2D04006F7}"/>
          </ac:picMkLst>
        </pc:picChg>
      </pc:sldChg>
      <pc:sldChg chg="delSp modSp mod addAnim delAnim">
        <pc:chgData name="Suzanne van Gelderen" userId="ef5f300ec9128a93" providerId="LiveId" clId="{177A5B54-9810-4D91-B142-0CCEB6331C05}" dt="2026-05-17T07:51:22.864" v="12883"/>
        <pc:sldMkLst>
          <pc:docMk/>
          <pc:sldMk cId="1250362657" sldId="493"/>
        </pc:sldMkLst>
        <pc:spChg chg="mod">
          <ac:chgData name="Suzanne van Gelderen" userId="ef5f300ec9128a93" providerId="LiveId" clId="{177A5B54-9810-4D91-B142-0CCEB6331C05}" dt="2026-05-05T14:55:22.846" v="410" actId="20577"/>
          <ac:spMkLst>
            <pc:docMk/>
            <pc:sldMk cId="1250362657" sldId="493"/>
            <ac:spMk id="2" creationId="{E5D6D24E-5591-CC47-12EA-F43EDF49B985}"/>
          </ac:spMkLst>
        </pc:spChg>
        <pc:graphicFrameChg chg="modGraphic">
          <ac:chgData name="Suzanne van Gelderen" userId="ef5f300ec9128a93" providerId="LiveId" clId="{177A5B54-9810-4D91-B142-0CCEB6331C05}" dt="2026-05-11T14:00:30.910" v="4481" actId="20577"/>
          <ac:graphicFrameMkLst>
            <pc:docMk/>
            <pc:sldMk cId="1250362657" sldId="493"/>
            <ac:graphicFrameMk id="5" creationId="{DF69B744-E2A4-7F9B-0D2F-693DF162486D}"/>
          </ac:graphicFrameMkLst>
        </pc:graphicFrameChg>
        <pc:graphicFrameChg chg="mod modGraphic">
          <ac:chgData name="Suzanne van Gelderen" userId="ef5f300ec9128a93" providerId="LiveId" clId="{177A5B54-9810-4D91-B142-0CCEB6331C05}" dt="2026-05-17T07:51:22.864" v="12883"/>
          <ac:graphicFrameMkLst>
            <pc:docMk/>
            <pc:sldMk cId="1250362657" sldId="493"/>
            <ac:graphicFrameMk id="8" creationId="{198604E7-D241-8AC2-884D-E58CBF0D40D8}"/>
          </ac:graphicFrameMkLst>
        </pc:graphicFrameChg>
      </pc:sldChg>
      <pc:sldChg chg="addSp delSp modSp add mod delAnim">
        <pc:chgData name="Suzanne van Gelderen" userId="ef5f300ec9128a93" providerId="LiveId" clId="{177A5B54-9810-4D91-B142-0CCEB6331C05}" dt="2026-05-11T13:58:02.318" v="4453" actId="1038"/>
        <pc:sldMkLst>
          <pc:docMk/>
          <pc:sldMk cId="3188156297" sldId="522"/>
        </pc:sldMkLst>
        <pc:spChg chg="add mod">
          <ac:chgData name="Suzanne van Gelderen" userId="ef5f300ec9128a93" providerId="LiveId" clId="{177A5B54-9810-4D91-B142-0CCEB6331C05}" dt="2026-05-11T13:57:57.362" v="4450" actId="1037"/>
          <ac:spMkLst>
            <pc:docMk/>
            <pc:sldMk cId="3188156297" sldId="522"/>
            <ac:spMk id="2" creationId="{0C2245D1-B736-FEEC-3483-73549D35A4B2}"/>
          </ac:spMkLst>
        </pc:spChg>
        <pc:spChg chg="add mod">
          <ac:chgData name="Suzanne van Gelderen" userId="ef5f300ec9128a93" providerId="LiveId" clId="{177A5B54-9810-4D91-B142-0CCEB6331C05}" dt="2026-05-08T14:03:58.290" v="2239" actId="1076"/>
          <ac:spMkLst>
            <pc:docMk/>
            <pc:sldMk cId="3188156297" sldId="522"/>
            <ac:spMk id="15" creationId="{0D0D1495-70DA-1515-ED37-3510310827A8}"/>
          </ac:spMkLst>
        </pc:spChg>
        <pc:picChg chg="add mod">
          <ac:chgData name="Suzanne van Gelderen" userId="ef5f300ec9128a93" providerId="LiveId" clId="{177A5B54-9810-4D91-B142-0CCEB6331C05}" dt="2026-05-11T13:58:02.318" v="4453" actId="1038"/>
          <ac:picMkLst>
            <pc:docMk/>
            <pc:sldMk cId="3188156297" sldId="522"/>
            <ac:picMk id="4" creationId="{E77B6C89-83DD-F389-F21D-8F2E43F286FD}"/>
          </ac:picMkLst>
        </pc:picChg>
        <pc:picChg chg="add mod">
          <ac:chgData name="Suzanne van Gelderen" userId="ef5f300ec9128a93" providerId="LiveId" clId="{177A5B54-9810-4D91-B142-0CCEB6331C05}" dt="2026-05-11T13:57:55.376" v="4449" actId="1038"/>
          <ac:picMkLst>
            <pc:docMk/>
            <pc:sldMk cId="3188156297" sldId="522"/>
            <ac:picMk id="6" creationId="{D69F4C15-2696-D303-E317-70164EDAC2CF}"/>
          </ac:picMkLst>
        </pc:picChg>
        <pc:picChg chg="add mod">
          <ac:chgData name="Suzanne van Gelderen" userId="ef5f300ec9128a93" providerId="LiveId" clId="{177A5B54-9810-4D91-B142-0CCEB6331C05}" dt="2026-05-11T13:57:49.297" v="4447" actId="1038"/>
          <ac:picMkLst>
            <pc:docMk/>
            <pc:sldMk cId="3188156297" sldId="522"/>
            <ac:picMk id="11" creationId="{0F3DB10F-2F06-64F4-09A7-283A9C9F62F8}"/>
          </ac:picMkLst>
        </pc:picChg>
        <pc:picChg chg="add mod">
          <ac:chgData name="Suzanne van Gelderen" userId="ef5f300ec9128a93" providerId="LiveId" clId="{177A5B54-9810-4D91-B142-0CCEB6331C05}" dt="2026-05-11T13:57:59.616" v="4452" actId="1038"/>
          <ac:picMkLst>
            <pc:docMk/>
            <pc:sldMk cId="3188156297" sldId="522"/>
            <ac:picMk id="1028" creationId="{901C8F82-A593-162A-20A5-ACE369FA5D02}"/>
          </ac:picMkLst>
        </pc:picChg>
      </pc:sldChg>
      <pc:sldChg chg="delSp modSp add mod">
        <pc:chgData name="Suzanne van Gelderen" userId="ef5f300ec9128a93" providerId="LiveId" clId="{177A5B54-9810-4D91-B142-0CCEB6331C05}" dt="2026-05-05T14:54:07.085" v="377" actId="478"/>
        <pc:sldMkLst>
          <pc:docMk/>
          <pc:sldMk cId="3697220951" sldId="523"/>
        </pc:sldMkLst>
        <pc:spChg chg="mod">
          <ac:chgData name="Suzanne van Gelderen" userId="ef5f300ec9128a93" providerId="LiveId" clId="{177A5B54-9810-4D91-B142-0CCEB6331C05}" dt="2026-05-05T14:54:02.765" v="375" actId="6549"/>
          <ac:spMkLst>
            <pc:docMk/>
            <pc:sldMk cId="3697220951" sldId="523"/>
            <ac:spMk id="541" creationId="{FF80092E-5049-F847-327E-B20446FDD567}"/>
          </ac:spMkLst>
        </pc:spChg>
      </pc:sldChg>
      <pc:sldChg chg="modSp add mod">
        <pc:chgData name="Suzanne van Gelderen" userId="ef5f300ec9128a93" providerId="LiveId" clId="{177A5B54-9810-4D91-B142-0CCEB6331C05}" dt="2026-05-08T13:08:29.242" v="1175" actId="1076"/>
        <pc:sldMkLst>
          <pc:docMk/>
          <pc:sldMk cId="1814326748" sldId="524"/>
        </pc:sldMkLst>
        <pc:spChg chg="mod">
          <ac:chgData name="Suzanne van Gelderen" userId="ef5f300ec9128a93" providerId="LiveId" clId="{177A5B54-9810-4D91-B142-0CCEB6331C05}" dt="2026-05-05T14:54:17.684" v="392" actId="6549"/>
          <ac:spMkLst>
            <pc:docMk/>
            <pc:sldMk cId="1814326748" sldId="524"/>
            <ac:spMk id="541" creationId="{A53A8BE1-B5A1-BE30-D34D-058ACD7CB4E9}"/>
          </ac:spMkLst>
        </pc:spChg>
        <pc:picChg chg="mod">
          <ac:chgData name="Suzanne van Gelderen" userId="ef5f300ec9128a93" providerId="LiveId" clId="{177A5B54-9810-4D91-B142-0CCEB6331C05}" dt="2026-05-08T13:08:29.242" v="1175" actId="1076"/>
          <ac:picMkLst>
            <pc:docMk/>
            <pc:sldMk cId="1814326748" sldId="524"/>
            <ac:picMk id="3" creationId="{97D64F11-3401-3EA6-B299-6133976AD5F1}"/>
          </ac:picMkLst>
        </pc:picChg>
      </pc:sldChg>
      <pc:sldChg chg="addSp delSp modSp add mod delAnim modAnim modNotesTx">
        <pc:chgData name="Suzanne van Gelderen" userId="ef5f300ec9128a93" providerId="LiveId" clId="{177A5B54-9810-4D91-B142-0CCEB6331C05}" dt="2026-05-17T07:56:37.931" v="12900" actId="1076"/>
        <pc:sldMkLst>
          <pc:docMk/>
          <pc:sldMk cId="976279267" sldId="525"/>
        </pc:sldMkLst>
        <pc:spChg chg="add mod">
          <ac:chgData name="Suzanne van Gelderen" userId="ef5f300ec9128a93" providerId="LiveId" clId="{177A5B54-9810-4D91-B142-0CCEB6331C05}" dt="2026-05-11T13:43:01.657" v="4297" actId="14100"/>
          <ac:spMkLst>
            <pc:docMk/>
            <pc:sldMk cId="976279267" sldId="525"/>
            <ac:spMk id="18" creationId="{3FA92D87-5167-2D22-C282-F7D1023E582B}"/>
          </ac:spMkLst>
        </pc:spChg>
        <pc:spChg chg="mod">
          <ac:chgData name="Suzanne van Gelderen" userId="ef5f300ec9128a93" providerId="LiveId" clId="{177A5B54-9810-4D91-B142-0CCEB6331C05}" dt="2026-05-11T13:38:35.192" v="4269" actId="20577"/>
          <ac:spMkLst>
            <pc:docMk/>
            <pc:sldMk cId="976279267" sldId="525"/>
            <ac:spMk id="541" creationId="{07707D0E-5C14-FB5C-3B49-CA31FB331CCC}"/>
          </ac:spMkLst>
        </pc:spChg>
        <pc:grpChg chg="add mod">
          <ac:chgData name="Suzanne van Gelderen" userId="ef5f300ec9128a93" providerId="LiveId" clId="{177A5B54-9810-4D91-B142-0CCEB6331C05}" dt="2026-05-11T13:38:31.689" v="4263" actId="14100"/>
          <ac:grpSpMkLst>
            <pc:docMk/>
            <pc:sldMk cId="976279267" sldId="525"/>
            <ac:grpSpMk id="12" creationId="{FB51B99C-2A20-F055-3273-A4C919A671DB}"/>
          </ac:grpSpMkLst>
        </pc:grpChg>
        <pc:grpChg chg="add mod">
          <ac:chgData name="Suzanne van Gelderen" userId="ef5f300ec9128a93" providerId="LiveId" clId="{177A5B54-9810-4D91-B142-0CCEB6331C05}" dt="2026-05-17T07:56:37.931" v="12900" actId="1076"/>
          <ac:grpSpMkLst>
            <pc:docMk/>
            <pc:sldMk cId="976279267" sldId="525"/>
            <ac:grpSpMk id="19" creationId="{015BE492-53C5-616E-C99D-0831012AF471}"/>
          </ac:grpSpMkLst>
        </pc:grpChg>
        <pc:picChg chg="add mod modCrop">
          <ac:chgData name="Suzanne van Gelderen" userId="ef5f300ec9128a93" providerId="LiveId" clId="{177A5B54-9810-4D91-B142-0CCEB6331C05}" dt="2026-05-11T13:40:10.093" v="4282" actId="1035"/>
          <ac:picMkLst>
            <pc:docMk/>
            <pc:sldMk cId="976279267" sldId="525"/>
            <ac:picMk id="9" creationId="{9C6FDE04-4DB1-6525-F018-634EDE1B2A83}"/>
          </ac:picMkLst>
        </pc:picChg>
        <pc:picChg chg="add mod modCrop">
          <ac:chgData name="Suzanne van Gelderen" userId="ef5f300ec9128a93" providerId="LiveId" clId="{177A5B54-9810-4D91-B142-0CCEB6331C05}" dt="2026-05-11T13:38:21.097" v="4258" actId="164"/>
          <ac:picMkLst>
            <pc:docMk/>
            <pc:sldMk cId="976279267" sldId="525"/>
            <ac:picMk id="11" creationId="{3A3F309A-D149-406A-7499-68DD140560E7}"/>
          </ac:picMkLst>
        </pc:picChg>
        <pc:picChg chg="add mod">
          <ac:chgData name="Suzanne van Gelderen" userId="ef5f300ec9128a93" providerId="LiveId" clId="{177A5B54-9810-4D91-B142-0CCEB6331C05}" dt="2026-05-11T13:42:41.795" v="4295" actId="164"/>
          <ac:picMkLst>
            <pc:docMk/>
            <pc:sldMk cId="976279267" sldId="525"/>
            <ac:picMk id="17" creationId="{0FE09DCD-A365-D582-3D4F-901852343807}"/>
          </ac:picMkLst>
        </pc:picChg>
        <pc:inkChg chg="add">
          <ac:chgData name="Suzanne van Gelderen" userId="ef5f300ec9128a93" providerId="LiveId" clId="{177A5B54-9810-4D91-B142-0CCEB6331C05}" dt="2026-05-11T13:40:36.263" v="4285" actId="9405"/>
          <ac:inkMkLst>
            <pc:docMk/>
            <pc:sldMk cId="976279267" sldId="525"/>
            <ac:inkMk id="14" creationId="{4E84E576-7EEF-FDA0-342E-C0DC12CDE14E}"/>
          </ac:inkMkLst>
        </pc:inkChg>
        <pc:inkChg chg="add">
          <ac:chgData name="Suzanne van Gelderen" userId="ef5f300ec9128a93" providerId="LiveId" clId="{177A5B54-9810-4D91-B142-0CCEB6331C05}" dt="2026-05-11T13:40:45.798" v="4286" actId="9405"/>
          <ac:inkMkLst>
            <pc:docMk/>
            <pc:sldMk cId="976279267" sldId="525"/>
            <ac:inkMk id="15" creationId="{FB1351CA-B5CF-47DB-E808-C01E09D14246}"/>
          </ac:inkMkLst>
        </pc:inkChg>
        <pc:inkChg chg="add">
          <ac:chgData name="Suzanne van Gelderen" userId="ef5f300ec9128a93" providerId="LiveId" clId="{177A5B54-9810-4D91-B142-0CCEB6331C05}" dt="2026-05-11T13:40:49.297" v="4287" actId="9405"/>
          <ac:inkMkLst>
            <pc:docMk/>
            <pc:sldMk cId="976279267" sldId="525"/>
            <ac:inkMk id="16" creationId="{19B8AFD4-5B74-72FE-B19A-C60091381759}"/>
          </ac:inkMkLst>
        </pc:inkChg>
      </pc:sldChg>
      <pc:sldChg chg="addSp modSp add mod modNotesTx">
        <pc:chgData name="Suzanne van Gelderen" userId="ef5f300ec9128a93" providerId="LiveId" clId="{177A5B54-9810-4D91-B142-0CCEB6331C05}" dt="2026-05-11T13:37:58.999" v="4250" actId="1076"/>
        <pc:sldMkLst>
          <pc:docMk/>
          <pc:sldMk cId="2368803243" sldId="526"/>
        </pc:sldMkLst>
        <pc:picChg chg="add mod">
          <ac:chgData name="Suzanne van Gelderen" userId="ef5f300ec9128a93" providerId="LiveId" clId="{177A5B54-9810-4D91-B142-0CCEB6331C05}" dt="2026-05-11T13:37:58.999" v="4250" actId="1076"/>
          <ac:picMkLst>
            <pc:docMk/>
            <pc:sldMk cId="2368803243" sldId="526"/>
            <ac:picMk id="3" creationId="{77E03BE3-58BA-A592-F9CD-48F555FAF392}"/>
          </ac:picMkLst>
        </pc:picChg>
      </pc:sldChg>
      <pc:sldChg chg="add">
        <pc:chgData name="Suzanne van Gelderen" userId="ef5f300ec9128a93" providerId="LiveId" clId="{177A5B54-9810-4D91-B142-0CCEB6331C05}" dt="2026-05-05T14:55:34.206" v="411"/>
        <pc:sldMkLst>
          <pc:docMk/>
          <pc:sldMk cId="767863172" sldId="527"/>
        </pc:sldMkLst>
      </pc:sldChg>
      <pc:sldChg chg="add">
        <pc:chgData name="Suzanne van Gelderen" userId="ef5f300ec9128a93" providerId="LiveId" clId="{177A5B54-9810-4D91-B142-0CCEB6331C05}" dt="2026-05-05T14:56:50.339" v="439"/>
        <pc:sldMkLst>
          <pc:docMk/>
          <pc:sldMk cId="1751481033" sldId="531"/>
        </pc:sldMkLst>
      </pc:sldChg>
      <pc:sldChg chg="add">
        <pc:chgData name="Suzanne van Gelderen" userId="ef5f300ec9128a93" providerId="LiveId" clId="{177A5B54-9810-4D91-B142-0CCEB6331C05}" dt="2026-05-05T14:56:50.339" v="439"/>
        <pc:sldMkLst>
          <pc:docMk/>
          <pc:sldMk cId="2256508645" sldId="532"/>
        </pc:sldMkLst>
      </pc:sldChg>
      <pc:sldChg chg="add">
        <pc:chgData name="Suzanne van Gelderen" userId="ef5f300ec9128a93" providerId="LiveId" clId="{177A5B54-9810-4D91-B142-0CCEB6331C05}" dt="2026-05-05T14:59:18.898" v="476"/>
        <pc:sldMkLst>
          <pc:docMk/>
          <pc:sldMk cId="4074977060" sldId="535"/>
        </pc:sldMkLst>
      </pc:sldChg>
      <pc:sldChg chg="modSp add mod">
        <pc:chgData name="Suzanne van Gelderen" userId="ef5f300ec9128a93" providerId="LiveId" clId="{177A5B54-9810-4D91-B142-0CCEB6331C05}" dt="2026-05-17T08:57:18.788" v="13406" actId="1037"/>
        <pc:sldMkLst>
          <pc:docMk/>
          <pc:sldMk cId="61515913" sldId="536"/>
        </pc:sldMkLst>
        <pc:picChg chg="mod">
          <ac:chgData name="Suzanne van Gelderen" userId="ef5f300ec9128a93" providerId="LiveId" clId="{177A5B54-9810-4D91-B142-0CCEB6331C05}" dt="2026-05-17T08:57:18.788" v="13406" actId="1037"/>
          <ac:picMkLst>
            <pc:docMk/>
            <pc:sldMk cId="61515913" sldId="536"/>
            <ac:picMk id="3" creationId="{F8AA1703-6801-1055-95F1-CD3A552215EF}"/>
          </ac:picMkLst>
        </pc:picChg>
      </pc:sldChg>
      <pc:sldChg chg="add">
        <pc:chgData name="Suzanne van Gelderen" userId="ef5f300ec9128a93" providerId="LiveId" clId="{177A5B54-9810-4D91-B142-0CCEB6331C05}" dt="2026-05-05T14:59:25.114" v="479"/>
        <pc:sldMkLst>
          <pc:docMk/>
          <pc:sldMk cId="1224958568" sldId="538"/>
        </pc:sldMkLst>
      </pc:sldChg>
      <pc:sldChg chg="addSp modSp add mod">
        <pc:chgData name="Suzanne van Gelderen" userId="ef5f300ec9128a93" providerId="LiveId" clId="{177A5B54-9810-4D91-B142-0CCEB6331C05}" dt="2026-05-11T14:25:09.101" v="4811" actId="1038"/>
        <pc:sldMkLst>
          <pc:docMk/>
          <pc:sldMk cId="1741913162" sldId="539"/>
        </pc:sldMkLst>
        <pc:spChg chg="mod">
          <ac:chgData name="Suzanne van Gelderen" userId="ef5f300ec9128a93" providerId="LiveId" clId="{177A5B54-9810-4D91-B142-0CCEB6331C05}" dt="2026-05-11T14:24:59.649" v="4805" actId="20577"/>
          <ac:spMkLst>
            <pc:docMk/>
            <pc:sldMk cId="1741913162" sldId="539"/>
            <ac:spMk id="541" creationId="{994C261A-6D47-9812-9D9C-4F2FC10655BB}"/>
          </ac:spMkLst>
        </pc:spChg>
        <pc:picChg chg="add mod">
          <ac:chgData name="Suzanne van Gelderen" userId="ef5f300ec9128a93" providerId="LiveId" clId="{177A5B54-9810-4D91-B142-0CCEB6331C05}" dt="2026-05-11T14:25:09.101" v="4811" actId="1038"/>
          <ac:picMkLst>
            <pc:docMk/>
            <pc:sldMk cId="1741913162" sldId="539"/>
            <ac:picMk id="3" creationId="{3217DFC1-7574-D815-5D6A-EE8434A241B0}"/>
          </ac:picMkLst>
        </pc:picChg>
      </pc:sldChg>
      <pc:sldChg chg="addSp delSp modSp add mod modNotesTx">
        <pc:chgData name="Suzanne van Gelderen" userId="ef5f300ec9128a93" providerId="LiveId" clId="{177A5B54-9810-4D91-B142-0CCEB6331C05}" dt="2026-05-17T08:51:42.788" v="13330" actId="1036"/>
        <pc:sldMkLst>
          <pc:docMk/>
          <pc:sldMk cId="2370412735" sldId="544"/>
        </pc:sldMkLst>
        <pc:spChg chg="mod">
          <ac:chgData name="Suzanne van Gelderen" userId="ef5f300ec9128a93" providerId="LiveId" clId="{177A5B54-9810-4D91-B142-0CCEB6331C05}" dt="2026-05-11T15:32:09.661" v="5541" actId="6549"/>
          <ac:spMkLst>
            <pc:docMk/>
            <pc:sldMk cId="2370412735" sldId="544"/>
            <ac:spMk id="541" creationId="{7676CD82-DC11-00B9-5968-15974B04EF51}"/>
          </ac:spMkLst>
        </pc:spChg>
        <pc:picChg chg="mod">
          <ac:chgData name="Suzanne van Gelderen" userId="ef5f300ec9128a93" providerId="LiveId" clId="{177A5B54-9810-4D91-B142-0CCEB6331C05}" dt="2026-05-17T08:51:42.788" v="13330" actId="1036"/>
          <ac:picMkLst>
            <pc:docMk/>
            <pc:sldMk cId="2370412735" sldId="544"/>
            <ac:picMk id="3" creationId="{A51F0BCB-9DE5-A653-9BBE-5F49833DB295}"/>
          </ac:picMkLst>
        </pc:picChg>
      </pc:sldChg>
      <pc:sldChg chg="modSp add mod modNotesTx">
        <pc:chgData name="Suzanne van Gelderen" userId="ef5f300ec9128a93" providerId="LiveId" clId="{177A5B54-9810-4D91-B142-0CCEB6331C05}" dt="2026-05-17T08:51:34.173" v="13324" actId="1076"/>
        <pc:sldMkLst>
          <pc:docMk/>
          <pc:sldMk cId="2359316401" sldId="545"/>
        </pc:sldMkLst>
        <pc:picChg chg="mod">
          <ac:chgData name="Suzanne van Gelderen" userId="ef5f300ec9128a93" providerId="LiveId" clId="{177A5B54-9810-4D91-B142-0CCEB6331C05}" dt="2026-05-17T08:51:34.173" v="13324" actId="1076"/>
          <ac:picMkLst>
            <pc:docMk/>
            <pc:sldMk cId="2359316401" sldId="545"/>
            <ac:picMk id="3" creationId="{83203646-32CA-865D-FE1C-02D44AB37663}"/>
          </ac:picMkLst>
        </pc:picChg>
      </pc:sldChg>
      <pc:sldChg chg="addSp delSp modSp add mod ord">
        <pc:chgData name="Suzanne van Gelderen" userId="ef5f300ec9128a93" providerId="LiveId" clId="{177A5B54-9810-4D91-B142-0CCEB6331C05}" dt="2026-05-11T19:55:55.813" v="12665"/>
        <pc:sldMkLst>
          <pc:docMk/>
          <pc:sldMk cId="1184353913" sldId="547"/>
        </pc:sldMkLst>
        <pc:spChg chg="mod">
          <ac:chgData name="Suzanne van Gelderen" userId="ef5f300ec9128a93" providerId="LiveId" clId="{177A5B54-9810-4D91-B142-0CCEB6331C05}" dt="2026-05-11T14:22:52.417" v="4782" actId="1076"/>
          <ac:spMkLst>
            <pc:docMk/>
            <pc:sldMk cId="1184353913" sldId="547"/>
            <ac:spMk id="541" creationId="{2834C3FF-FF18-3AF8-2424-0F4636C64C23}"/>
          </ac:spMkLst>
        </pc:spChg>
        <pc:grpChg chg="add mod">
          <ac:chgData name="Suzanne van Gelderen" userId="ef5f300ec9128a93" providerId="LiveId" clId="{177A5B54-9810-4D91-B142-0CCEB6331C05}" dt="2026-05-11T19:55:14.455" v="12654" actId="1037"/>
          <ac:grpSpMkLst>
            <pc:docMk/>
            <pc:sldMk cId="1184353913" sldId="547"/>
            <ac:grpSpMk id="6" creationId="{F06AF2A1-4181-35D5-C15C-BFCCA48C8325}"/>
          </ac:grpSpMkLst>
        </pc:grpChg>
        <pc:picChg chg="add del mod">
          <ac:chgData name="Suzanne van Gelderen" userId="ef5f300ec9128a93" providerId="LiveId" clId="{177A5B54-9810-4D91-B142-0CCEB6331C05}" dt="2026-05-11T19:55:00.880" v="12643" actId="164"/>
          <ac:picMkLst>
            <pc:docMk/>
            <pc:sldMk cId="1184353913" sldId="547"/>
            <ac:picMk id="3" creationId="{2A2001EF-E9D4-CF02-39B2-FBDB64A5121F}"/>
          </ac:picMkLst>
        </pc:picChg>
        <pc:picChg chg="add mod">
          <ac:chgData name="Suzanne van Gelderen" userId="ef5f300ec9128a93" providerId="LiveId" clId="{177A5B54-9810-4D91-B142-0CCEB6331C05}" dt="2026-05-11T19:55:00.880" v="12643" actId="164"/>
          <ac:picMkLst>
            <pc:docMk/>
            <pc:sldMk cId="1184353913" sldId="547"/>
            <ac:picMk id="5" creationId="{7F3C9ACF-D163-584B-9581-7A0454D60606}"/>
          </ac:picMkLst>
        </pc:picChg>
        <pc:inkChg chg="add">
          <ac:chgData name="Suzanne van Gelderen" userId="ef5f300ec9128a93" providerId="LiveId" clId="{177A5B54-9810-4D91-B142-0CCEB6331C05}" dt="2026-05-11T19:55:52.870" v="12663" actId="9405"/>
          <ac:inkMkLst>
            <pc:docMk/>
            <pc:sldMk cId="1184353913" sldId="547"/>
            <ac:inkMk id="11" creationId="{7A84700D-0D02-A81E-904C-2DA55D5E3EE1}"/>
          </ac:inkMkLst>
        </pc:inkChg>
        <pc:inkChg chg="add">
          <ac:chgData name="Suzanne van Gelderen" userId="ef5f300ec9128a93" providerId="LiveId" clId="{177A5B54-9810-4D91-B142-0CCEB6331C05}" dt="2026-05-11T19:55:55.813" v="12665"/>
          <ac:inkMkLst>
            <pc:docMk/>
            <pc:sldMk cId="1184353913" sldId="547"/>
            <ac:inkMk id="13" creationId="{C4A84262-A4B8-3D23-C3F7-5F470E8E4E4B}"/>
          </ac:inkMkLst>
        </pc:inkChg>
      </pc:sldChg>
      <pc:sldChg chg="addSp delSp modSp add mod">
        <pc:chgData name="Suzanne van Gelderen" userId="ef5f300ec9128a93" providerId="LiveId" clId="{177A5B54-9810-4D91-B142-0CCEB6331C05}" dt="2026-05-11T20:21:49.437" v="12797" actId="14100"/>
        <pc:sldMkLst>
          <pc:docMk/>
          <pc:sldMk cId="744583073" sldId="548"/>
        </pc:sldMkLst>
        <pc:spChg chg="mod">
          <ac:chgData name="Suzanne van Gelderen" userId="ef5f300ec9128a93" providerId="LiveId" clId="{177A5B54-9810-4D91-B142-0CCEB6331C05}" dt="2026-05-05T15:04:35.366" v="625" actId="20577"/>
          <ac:spMkLst>
            <pc:docMk/>
            <pc:sldMk cId="744583073" sldId="548"/>
            <ac:spMk id="541" creationId="{0744367F-BADC-D81B-0367-35846AE4ED1A}"/>
          </ac:spMkLst>
        </pc:spChg>
        <pc:picChg chg="add mod">
          <ac:chgData name="Suzanne van Gelderen" userId="ef5f300ec9128a93" providerId="LiveId" clId="{177A5B54-9810-4D91-B142-0CCEB6331C05}" dt="2026-05-11T20:21:49.437" v="12797" actId="14100"/>
          <ac:picMkLst>
            <pc:docMk/>
            <pc:sldMk cId="744583073" sldId="548"/>
            <ac:picMk id="5" creationId="{9B432EB4-9E82-CC29-8868-6C4F2F3E7A9E}"/>
          </ac:picMkLst>
        </pc:picChg>
      </pc:sldChg>
      <pc:sldChg chg="addSp delSp modSp add mod ord modNotesTx">
        <pc:chgData name="Suzanne van Gelderen" userId="ef5f300ec9128a93" providerId="LiveId" clId="{177A5B54-9810-4D91-B142-0CCEB6331C05}" dt="2026-05-11T18:41:20.999" v="12063" actId="20577"/>
        <pc:sldMkLst>
          <pc:docMk/>
          <pc:sldMk cId="1092652401" sldId="552"/>
        </pc:sldMkLst>
        <pc:spChg chg="add mod">
          <ac:chgData name="Suzanne van Gelderen" userId="ef5f300ec9128a93" providerId="LiveId" clId="{177A5B54-9810-4D91-B142-0CCEB6331C05}" dt="2026-05-11T17:41:41.394" v="10286"/>
          <ac:spMkLst>
            <pc:docMk/>
            <pc:sldMk cId="1092652401" sldId="552"/>
            <ac:spMk id="7" creationId="{7D83E626-C289-2344-DB5B-52356EBB5643}"/>
          </ac:spMkLst>
        </pc:spChg>
        <pc:spChg chg="add mod">
          <ac:chgData name="Suzanne van Gelderen" userId="ef5f300ec9128a93" providerId="LiveId" clId="{177A5B54-9810-4D91-B142-0CCEB6331C05}" dt="2026-05-11T18:41:20.999" v="12063" actId="20577"/>
          <ac:spMkLst>
            <pc:docMk/>
            <pc:sldMk cId="1092652401" sldId="552"/>
            <ac:spMk id="8" creationId="{ED6C7363-7EE8-2463-07C4-F481D1669F17}"/>
          </ac:spMkLst>
        </pc:spChg>
        <pc:picChg chg="add mod">
          <ac:chgData name="Suzanne van Gelderen" userId="ef5f300ec9128a93" providerId="LiveId" clId="{177A5B54-9810-4D91-B142-0CCEB6331C05}" dt="2026-05-11T18:21:11.980" v="11775" actId="1076"/>
          <ac:picMkLst>
            <pc:docMk/>
            <pc:sldMk cId="1092652401" sldId="552"/>
            <ac:picMk id="4" creationId="{F981C632-264C-8B3C-EF34-AA480F1190BD}"/>
          </ac:picMkLst>
        </pc:picChg>
      </pc:sldChg>
      <pc:sldChg chg="add">
        <pc:chgData name="Suzanne van Gelderen" userId="ef5f300ec9128a93" providerId="LiveId" clId="{177A5B54-9810-4D91-B142-0CCEB6331C05}" dt="2026-05-11T19:53:16.945" v="12577"/>
        <pc:sldMkLst>
          <pc:docMk/>
          <pc:sldMk cId="1264278755" sldId="555"/>
        </pc:sldMkLst>
      </pc:sldChg>
      <pc:sldChg chg="addSp delSp modSp add mod delAnim modAnim">
        <pc:chgData name="Suzanne van Gelderen" userId="ef5f300ec9128a93" providerId="LiveId" clId="{177A5B54-9810-4D91-B142-0CCEB6331C05}" dt="2026-05-11T20:22:25.379" v="12833" actId="1038"/>
        <pc:sldMkLst>
          <pc:docMk/>
          <pc:sldMk cId="3528147591" sldId="556"/>
        </pc:sldMkLst>
        <pc:spChg chg="add mod">
          <ac:chgData name="Suzanne van Gelderen" userId="ef5f300ec9128a93" providerId="LiveId" clId="{177A5B54-9810-4D91-B142-0CCEB6331C05}" dt="2026-05-11T20:06:30.453" v="12728" actId="164"/>
          <ac:spMkLst>
            <pc:docMk/>
            <pc:sldMk cId="3528147591" sldId="556"/>
            <ac:spMk id="4" creationId="{74C728C4-6EC7-48DF-E68F-F9AB873C6C29}"/>
          </ac:spMkLst>
        </pc:spChg>
        <pc:spChg chg="add mod">
          <ac:chgData name="Suzanne van Gelderen" userId="ef5f300ec9128a93" providerId="LiveId" clId="{177A5B54-9810-4D91-B142-0CCEB6331C05}" dt="2026-05-11T20:15:07.254" v="12754" actId="164"/>
          <ac:spMkLst>
            <pc:docMk/>
            <pc:sldMk cId="3528147591" sldId="556"/>
            <ac:spMk id="8" creationId="{D725B0EB-61D3-B4A5-2AE8-FB96A5739435}"/>
          </ac:spMkLst>
        </pc:spChg>
        <pc:spChg chg="mod">
          <ac:chgData name="Suzanne van Gelderen" userId="ef5f300ec9128a93" providerId="LiveId" clId="{177A5B54-9810-4D91-B142-0CCEB6331C05}" dt="2026-05-11T20:04:44.121" v="12720" actId="1038"/>
          <ac:spMkLst>
            <pc:docMk/>
            <pc:sldMk cId="3528147591" sldId="556"/>
            <ac:spMk id="9" creationId="{D8516A01-408B-9F6E-B623-C26AE735CCF6}"/>
          </ac:spMkLst>
        </pc:spChg>
        <pc:spChg chg="add mod">
          <ac:chgData name="Suzanne van Gelderen" userId="ef5f300ec9128a93" providerId="LiveId" clId="{177A5B54-9810-4D91-B142-0CCEB6331C05}" dt="2026-05-11T20:15:47.923" v="12769" actId="1036"/>
          <ac:spMkLst>
            <pc:docMk/>
            <pc:sldMk cId="3528147591" sldId="556"/>
            <ac:spMk id="12" creationId="{A81FC77A-5DEC-BCF4-E323-A77A71E6C2FF}"/>
          </ac:spMkLst>
        </pc:spChg>
        <pc:spChg chg="add mod">
          <ac:chgData name="Suzanne van Gelderen" userId="ef5f300ec9128a93" providerId="LiveId" clId="{177A5B54-9810-4D91-B142-0CCEB6331C05}" dt="2026-05-11T20:22:01.196" v="12805" actId="1037"/>
          <ac:spMkLst>
            <pc:docMk/>
            <pc:sldMk cId="3528147591" sldId="556"/>
            <ac:spMk id="15" creationId="{F0A2B06D-74D3-EAED-BE67-44F131A314A0}"/>
          </ac:spMkLst>
        </pc:spChg>
        <pc:spChg chg="add mod">
          <ac:chgData name="Suzanne van Gelderen" userId="ef5f300ec9128a93" providerId="LiveId" clId="{177A5B54-9810-4D91-B142-0CCEB6331C05}" dt="2026-05-11T20:22:09.488" v="12817" actId="1036"/>
          <ac:spMkLst>
            <pc:docMk/>
            <pc:sldMk cId="3528147591" sldId="556"/>
            <ac:spMk id="16" creationId="{56BB51B2-B09A-B00F-F2A7-2E275A75DD1C}"/>
          </ac:spMkLst>
        </pc:spChg>
        <pc:grpChg chg="add mod">
          <ac:chgData name="Suzanne van Gelderen" userId="ef5f300ec9128a93" providerId="LiveId" clId="{177A5B54-9810-4D91-B142-0CCEB6331C05}" dt="2026-05-11T20:06:30.453" v="12728" actId="164"/>
          <ac:grpSpMkLst>
            <pc:docMk/>
            <pc:sldMk cId="3528147591" sldId="556"/>
            <ac:grpSpMk id="5" creationId="{0BF29D55-BEA6-6CDF-9935-22E2117FB48C}"/>
          </ac:grpSpMkLst>
        </pc:grpChg>
        <pc:grpChg chg="add mod">
          <ac:chgData name="Suzanne van Gelderen" userId="ef5f300ec9128a93" providerId="LiveId" clId="{177A5B54-9810-4D91-B142-0CCEB6331C05}" dt="2026-05-11T20:22:25.379" v="12833" actId="1038"/>
          <ac:grpSpMkLst>
            <pc:docMk/>
            <pc:sldMk cId="3528147591" sldId="556"/>
            <ac:grpSpMk id="11" creationId="{31C62039-AC52-768D-BF96-4A3799815C83}"/>
          </ac:grpSpMkLst>
        </pc:grpChg>
        <pc:picChg chg="add mod">
          <ac:chgData name="Suzanne van Gelderen" userId="ef5f300ec9128a93" providerId="LiveId" clId="{177A5B54-9810-4D91-B142-0CCEB6331C05}" dt="2026-05-11T20:06:30.453" v="12728" actId="164"/>
          <ac:picMkLst>
            <pc:docMk/>
            <pc:sldMk cId="3528147591" sldId="556"/>
            <ac:picMk id="3" creationId="{B3E48475-7216-D3C8-C3A6-350C1FAE471C}"/>
          </ac:picMkLst>
        </pc:picChg>
        <pc:picChg chg="add mod modCrop">
          <ac:chgData name="Suzanne van Gelderen" userId="ef5f300ec9128a93" providerId="LiveId" clId="{177A5B54-9810-4D91-B142-0CCEB6331C05}" dt="2026-05-11T20:15:07.254" v="12754" actId="164"/>
          <ac:picMkLst>
            <pc:docMk/>
            <pc:sldMk cId="3528147591" sldId="556"/>
            <ac:picMk id="7" creationId="{3CE4D8DD-C5A5-0490-AE14-2A0EC2945A2D}"/>
          </ac:picMkLst>
        </pc:picChg>
      </pc:sldChg>
      <pc:sldChg chg="addSp modSp add mod">
        <pc:chgData name="Suzanne van Gelderen" userId="ef5f300ec9128a93" providerId="LiveId" clId="{177A5B54-9810-4D91-B142-0CCEB6331C05}" dt="2026-05-17T12:04:47.100" v="14112" actId="1037"/>
        <pc:sldMkLst>
          <pc:docMk/>
          <pc:sldMk cId="0" sldId="559"/>
        </pc:sldMkLst>
        <pc:spChg chg="add mod">
          <ac:chgData name="Suzanne van Gelderen" userId="ef5f300ec9128a93" providerId="LiveId" clId="{177A5B54-9810-4D91-B142-0CCEB6331C05}" dt="2026-05-17T12:04:47.100" v="14112" actId="1037"/>
          <ac:spMkLst>
            <pc:docMk/>
            <pc:sldMk cId="0" sldId="559"/>
            <ac:spMk id="2" creationId="{01A01F1D-3E0C-DEC7-9EED-6209AEC4DF35}"/>
          </ac:spMkLst>
        </pc:spChg>
        <pc:spChg chg="add mod">
          <ac:chgData name="Suzanne van Gelderen" userId="ef5f300ec9128a93" providerId="LiveId" clId="{177A5B54-9810-4D91-B142-0CCEB6331C05}" dt="2026-05-17T12:04:09.204" v="14095" actId="1076"/>
          <ac:spMkLst>
            <pc:docMk/>
            <pc:sldMk cId="0" sldId="559"/>
            <ac:spMk id="4" creationId="{9F3AA6A0-2334-8002-111D-9240725DE456}"/>
          </ac:spMkLst>
        </pc:spChg>
      </pc:sldChg>
      <pc:sldChg chg="addSp delSp modSp add mod addAnim delAnim modAnim">
        <pc:chgData name="Suzanne van Gelderen" userId="ef5f300ec9128a93" providerId="LiveId" clId="{177A5B54-9810-4D91-B142-0CCEB6331C05}" dt="2026-05-17T12:03:55.133" v="14091" actId="478"/>
        <pc:sldMkLst>
          <pc:docMk/>
          <pc:sldMk cId="0" sldId="560"/>
        </pc:sldMkLst>
        <pc:spChg chg="mod">
          <ac:chgData name="Suzanne van Gelderen" userId="ef5f300ec9128a93" providerId="LiveId" clId="{177A5B54-9810-4D91-B142-0CCEB6331C05}" dt="2026-05-11T14:32:02.460" v="4872" actId="207"/>
          <ac:spMkLst>
            <pc:docMk/>
            <pc:sldMk cId="0" sldId="560"/>
            <ac:spMk id="132" creationId="{00000000-0000-0000-0000-000000000000}"/>
          </ac:spMkLst>
        </pc:spChg>
        <pc:grpChg chg="add mod">
          <ac:chgData name="Suzanne van Gelderen" userId="ef5f300ec9128a93" providerId="LiveId" clId="{177A5B54-9810-4D91-B142-0CCEB6331C05}" dt="2026-05-17T12:01:00.339" v="14016" actId="164"/>
          <ac:grpSpMkLst>
            <pc:docMk/>
            <pc:sldMk cId="0" sldId="560"/>
            <ac:grpSpMk id="4" creationId="{861EED53-50DB-4E31-88BF-0CD76A9BD76D}"/>
          </ac:grpSpMkLst>
        </pc:grpChg>
        <pc:grpChg chg="add mod">
          <ac:chgData name="Suzanne van Gelderen" userId="ef5f300ec9128a93" providerId="LiveId" clId="{177A5B54-9810-4D91-B142-0CCEB6331C05}" dt="2026-05-17T12:03:46.108" v="14073" actId="1076"/>
          <ac:grpSpMkLst>
            <pc:docMk/>
            <pc:sldMk cId="0" sldId="560"/>
            <ac:grpSpMk id="16" creationId="{BAA09629-D9ED-A9BB-2FEE-08151819B6EA}"/>
          </ac:grpSpMkLst>
        </pc:grpChg>
        <pc:grpChg chg="add mod">
          <ac:chgData name="Suzanne van Gelderen" userId="ef5f300ec9128a93" providerId="LiveId" clId="{177A5B54-9810-4D91-B142-0CCEB6331C05}" dt="2026-05-11T14:59:47.322" v="5252" actId="1076"/>
          <ac:grpSpMkLst>
            <pc:docMk/>
            <pc:sldMk cId="0" sldId="560"/>
            <ac:grpSpMk id="25" creationId="{40F93281-09DD-423A-3043-A5F75AEA0853}"/>
          </ac:grpSpMkLst>
        </pc:grpChg>
        <pc:grpChg chg="mod">
          <ac:chgData name="Suzanne van Gelderen" userId="ef5f300ec9128a93" providerId="LiveId" clId="{177A5B54-9810-4D91-B142-0CCEB6331C05}" dt="2026-05-11T14:45:59.034" v="5197"/>
          <ac:grpSpMkLst>
            <pc:docMk/>
            <pc:sldMk cId="0" sldId="560"/>
            <ac:grpSpMk id="26" creationId="{B4E86E63-5F69-E2A7-BDC2-436EB1F032FA}"/>
          </ac:grpSpMkLst>
        </pc:grpChg>
        <pc:grpChg chg="mod">
          <ac:chgData name="Suzanne van Gelderen" userId="ef5f300ec9128a93" providerId="LiveId" clId="{177A5B54-9810-4D91-B142-0CCEB6331C05}" dt="2026-05-11T14:45:59.034" v="5197"/>
          <ac:grpSpMkLst>
            <pc:docMk/>
            <pc:sldMk cId="0" sldId="560"/>
            <ac:grpSpMk id="29" creationId="{998CAB1E-0EBD-357F-BE79-D32BC93FCC77}"/>
          </ac:grpSpMkLst>
        </pc:grpChg>
        <pc:grpChg chg="add mod topLvl">
          <ac:chgData name="Suzanne van Gelderen" userId="ef5f300ec9128a93" providerId="LiveId" clId="{177A5B54-9810-4D91-B142-0CCEB6331C05}" dt="2026-05-11T15:05:36.088" v="5309" actId="478"/>
          <ac:grpSpMkLst>
            <pc:docMk/>
            <pc:sldMk cId="0" sldId="560"/>
            <ac:grpSpMk id="34" creationId="{817F8FCE-0830-D3BD-39DB-CBFC48C1E6E0}"/>
          </ac:grpSpMkLst>
        </pc:grpChg>
        <pc:grpChg chg="add mod">
          <ac:chgData name="Suzanne van Gelderen" userId="ef5f300ec9128a93" providerId="LiveId" clId="{177A5B54-9810-4D91-B142-0CCEB6331C05}" dt="2026-05-17T12:01:00.339" v="14016" actId="164"/>
          <ac:grpSpMkLst>
            <pc:docMk/>
            <pc:sldMk cId="0" sldId="560"/>
            <ac:grpSpMk id="53" creationId="{559E0B9B-B1FC-4E38-CE84-9C5359FB2563}"/>
          </ac:grpSpMkLst>
        </pc:grpChg>
        <pc:grpChg chg="add mod">
          <ac:chgData name="Suzanne van Gelderen" userId="ef5f300ec9128a93" providerId="LiveId" clId="{177A5B54-9810-4D91-B142-0CCEB6331C05}" dt="2026-05-11T15:05:41.474" v="5314" actId="1038"/>
          <ac:grpSpMkLst>
            <pc:docMk/>
            <pc:sldMk cId="0" sldId="560"/>
            <ac:grpSpMk id="60" creationId="{69A6CBF5-5A43-2799-162F-260F293CB84B}"/>
          </ac:grpSpMkLst>
        </pc:grpChg>
        <pc:picChg chg="add mod">
          <ac:chgData name="Suzanne van Gelderen" userId="ef5f300ec9128a93" providerId="LiveId" clId="{177A5B54-9810-4D91-B142-0CCEB6331C05}" dt="2026-05-11T14:31:21.536" v="4859" actId="1036"/>
          <ac:picMkLst>
            <pc:docMk/>
            <pc:sldMk cId="0" sldId="560"/>
            <ac:picMk id="7" creationId="{4C51E491-467E-B9B9-2DC7-6A21F9F81746}"/>
          </ac:picMkLst>
        </pc:picChg>
        <pc:picChg chg="add mod">
          <ac:chgData name="Suzanne van Gelderen" userId="ef5f300ec9128a93" providerId="LiveId" clId="{177A5B54-9810-4D91-B142-0CCEB6331C05}" dt="2026-05-11T14:39:18.129" v="5001" actId="164"/>
          <ac:picMkLst>
            <pc:docMk/>
            <pc:sldMk cId="0" sldId="560"/>
            <ac:picMk id="13" creationId="{9B33EFAC-B232-B146-284B-22A33F8EF971}"/>
          </ac:picMkLst>
        </pc:picChg>
        <pc:picChg chg="add mod">
          <ac:chgData name="Suzanne van Gelderen" userId="ef5f300ec9128a93" providerId="LiveId" clId="{177A5B54-9810-4D91-B142-0CCEB6331C05}" dt="2026-05-11T14:39:18.129" v="5001" actId="164"/>
          <ac:picMkLst>
            <pc:docMk/>
            <pc:sldMk cId="0" sldId="560"/>
            <ac:picMk id="15" creationId="{7DDBEAFF-A2F1-CED8-4449-EB7A2F0DFA67}"/>
          </ac:picMkLst>
        </pc:picChg>
        <pc:picChg chg="mod">
          <ac:chgData name="Suzanne van Gelderen" userId="ef5f300ec9128a93" providerId="LiveId" clId="{177A5B54-9810-4D91-B142-0CCEB6331C05}" dt="2026-05-11T14:45:59.034" v="5197"/>
          <ac:picMkLst>
            <pc:docMk/>
            <pc:sldMk cId="0" sldId="560"/>
            <ac:picMk id="27" creationId="{AE15E2B2-7CE9-42F4-1FBF-4F33CCF3AD87}"/>
          </ac:picMkLst>
        </pc:picChg>
        <pc:picChg chg="mod">
          <ac:chgData name="Suzanne van Gelderen" userId="ef5f300ec9128a93" providerId="LiveId" clId="{177A5B54-9810-4D91-B142-0CCEB6331C05}" dt="2026-05-11T14:45:59.034" v="5197"/>
          <ac:picMkLst>
            <pc:docMk/>
            <pc:sldMk cId="0" sldId="560"/>
            <ac:picMk id="28" creationId="{813B8B29-8AE8-6060-6931-B3448B3A4FDE}"/>
          </ac:picMkLst>
        </pc:picChg>
        <pc:picChg chg="mod">
          <ac:chgData name="Suzanne van Gelderen" userId="ef5f300ec9128a93" providerId="LiveId" clId="{177A5B54-9810-4D91-B142-0CCEB6331C05}" dt="2026-05-11T14:45:59.034" v="5197"/>
          <ac:picMkLst>
            <pc:docMk/>
            <pc:sldMk cId="0" sldId="560"/>
            <ac:picMk id="30" creationId="{EF7E99D7-D1D9-871E-A2F2-9E7EFA866E52}"/>
          </ac:picMkLst>
        </pc:picChg>
        <pc:picChg chg="mod">
          <ac:chgData name="Suzanne van Gelderen" userId="ef5f300ec9128a93" providerId="LiveId" clId="{177A5B54-9810-4D91-B142-0CCEB6331C05}" dt="2026-05-11T14:45:59.034" v="5197"/>
          <ac:picMkLst>
            <pc:docMk/>
            <pc:sldMk cId="0" sldId="560"/>
            <ac:picMk id="31" creationId="{09CB093D-AD49-A9D2-DB6C-88474450BB82}"/>
          </ac:picMkLst>
        </pc:picChg>
        <pc:picChg chg="add mod">
          <ac:chgData name="Suzanne van Gelderen" userId="ef5f300ec9128a93" providerId="LiveId" clId="{177A5B54-9810-4D91-B142-0CCEB6331C05}" dt="2026-05-11T14:46:36.568" v="5204" actId="164"/>
          <ac:picMkLst>
            <pc:docMk/>
            <pc:sldMk cId="0" sldId="560"/>
            <ac:picMk id="32" creationId="{DA4C02B0-FC80-E6AE-C7DF-B25CEBD878C0}"/>
          </ac:picMkLst>
        </pc:picChg>
        <pc:picChg chg="add mod">
          <ac:chgData name="Suzanne van Gelderen" userId="ef5f300ec9128a93" providerId="LiveId" clId="{177A5B54-9810-4D91-B142-0CCEB6331C05}" dt="2026-05-11T15:00:26.834" v="5264" actId="1076"/>
          <ac:picMkLst>
            <pc:docMk/>
            <pc:sldMk cId="0" sldId="560"/>
            <ac:picMk id="33" creationId="{345D4C61-05D8-CEDE-00CC-521C14C725FB}"/>
          </ac:picMkLst>
        </pc:picChg>
        <pc:picChg chg="add mod">
          <ac:chgData name="Suzanne van Gelderen" userId="ef5f300ec9128a93" providerId="LiveId" clId="{177A5B54-9810-4D91-B142-0CCEB6331C05}" dt="2026-05-11T15:02:04.796" v="5278" actId="164"/>
          <ac:picMkLst>
            <pc:docMk/>
            <pc:sldMk cId="0" sldId="560"/>
            <ac:picMk id="56" creationId="{F7FB2809-708A-63CD-F27C-149D76969140}"/>
          </ac:picMkLst>
        </pc:picChg>
        <pc:picChg chg="add mod">
          <ac:chgData name="Suzanne van Gelderen" userId="ef5f300ec9128a93" providerId="LiveId" clId="{177A5B54-9810-4D91-B142-0CCEB6331C05}" dt="2026-05-11T15:02:04.796" v="5278" actId="164"/>
          <ac:picMkLst>
            <pc:docMk/>
            <pc:sldMk cId="0" sldId="560"/>
            <ac:picMk id="57" creationId="{B4D63039-79B5-0C41-F914-6195A65556B6}"/>
          </ac:picMkLst>
        </pc:picChg>
        <pc:inkChg chg="add mod">
          <ac:chgData name="Suzanne van Gelderen" userId="ef5f300ec9128a93" providerId="LiveId" clId="{177A5B54-9810-4D91-B142-0CCEB6331C05}" dt="2026-05-17T12:01:00.339" v="14016" actId="164"/>
          <ac:inkMkLst>
            <pc:docMk/>
            <pc:sldMk cId="0" sldId="560"/>
            <ac:inkMk id="2" creationId="{45488B1E-C04F-A78D-7412-2F5E9D1CD9B0}"/>
          </ac:inkMkLst>
        </pc:inkChg>
        <pc:inkChg chg="add mod">
          <ac:chgData name="Suzanne van Gelderen" userId="ef5f300ec9128a93" providerId="LiveId" clId="{177A5B54-9810-4D91-B142-0CCEB6331C05}" dt="2026-05-17T12:01:00.339" v="14016" actId="164"/>
          <ac:inkMkLst>
            <pc:docMk/>
            <pc:sldMk cId="0" sldId="560"/>
            <ac:inkMk id="3" creationId="{112254AB-DDF6-23EE-1F8A-1FD0FF179711}"/>
          </ac:inkMkLst>
        </pc:inkChg>
        <pc:inkChg chg="add mod">
          <ac:chgData name="Suzanne van Gelderen" userId="ef5f300ec9128a93" providerId="LiveId" clId="{177A5B54-9810-4D91-B142-0CCEB6331C05}" dt="2026-05-11T15:00:05.497" v="5259" actId="164"/>
          <ac:inkMkLst>
            <pc:docMk/>
            <pc:sldMk cId="0" sldId="560"/>
            <ac:inkMk id="37" creationId="{B4A38913-0468-12AE-695C-19F438ABD840}"/>
          </ac:inkMkLst>
        </pc:inkChg>
        <pc:inkChg chg="add mod">
          <ac:chgData name="Suzanne van Gelderen" userId="ef5f300ec9128a93" providerId="LiveId" clId="{177A5B54-9810-4D91-B142-0CCEB6331C05}" dt="2026-05-11T15:00:05.497" v="5259" actId="164"/>
          <ac:inkMkLst>
            <pc:docMk/>
            <pc:sldMk cId="0" sldId="560"/>
            <ac:inkMk id="38" creationId="{6955DF7A-8BD3-F0F1-E921-33A8DAB5376B}"/>
          </ac:inkMkLst>
        </pc:inkChg>
        <pc:inkChg chg="add mod">
          <ac:chgData name="Suzanne van Gelderen" userId="ef5f300ec9128a93" providerId="LiveId" clId="{177A5B54-9810-4D91-B142-0CCEB6331C05}" dt="2026-05-11T15:00:05.497" v="5259" actId="164"/>
          <ac:inkMkLst>
            <pc:docMk/>
            <pc:sldMk cId="0" sldId="560"/>
            <ac:inkMk id="51" creationId="{F3E0D98B-24C2-F4AD-5848-7D2DD8470BC3}"/>
          </ac:inkMkLst>
        </pc:inkChg>
        <pc:inkChg chg="add mod">
          <ac:chgData name="Suzanne van Gelderen" userId="ef5f300ec9128a93" providerId="LiveId" clId="{177A5B54-9810-4D91-B142-0CCEB6331C05}" dt="2026-05-11T15:00:05.497" v="5259" actId="164"/>
          <ac:inkMkLst>
            <pc:docMk/>
            <pc:sldMk cId="0" sldId="560"/>
            <ac:inkMk id="52" creationId="{00C6E2F1-9F3C-F899-6A23-21EC37ACA807}"/>
          </ac:inkMkLst>
        </pc:inkChg>
        <pc:cxnChg chg="add mod">
          <ac:chgData name="Suzanne van Gelderen" userId="ef5f300ec9128a93" providerId="LiveId" clId="{177A5B54-9810-4D91-B142-0CCEB6331C05}" dt="2026-05-11T15:09:58.879" v="5372" actId="14100"/>
          <ac:cxnSpMkLst>
            <pc:docMk/>
            <pc:sldMk cId="0" sldId="560"/>
            <ac:cxnSpMk id="131" creationId="{B960AB4C-3B7A-1EF4-5C46-BFE94CC8371C}"/>
          </ac:cxnSpMkLst>
        </pc:cxnChg>
      </pc:sldChg>
      <pc:sldChg chg="add">
        <pc:chgData name="Suzanne van Gelderen" userId="ef5f300ec9128a93" providerId="LiveId" clId="{177A5B54-9810-4D91-B142-0CCEB6331C05}" dt="2026-05-11T19:53:16.945" v="12577"/>
        <pc:sldMkLst>
          <pc:docMk/>
          <pc:sldMk cId="393834498" sldId="561"/>
        </pc:sldMkLst>
      </pc:sldChg>
      <pc:sldChg chg="add">
        <pc:chgData name="Suzanne van Gelderen" userId="ef5f300ec9128a93" providerId="LiveId" clId="{177A5B54-9810-4D91-B142-0CCEB6331C05}" dt="2026-05-08T13:07:51.677" v="1169"/>
        <pc:sldMkLst>
          <pc:docMk/>
          <pc:sldMk cId="1001024324" sldId="562"/>
        </pc:sldMkLst>
      </pc:sldChg>
      <pc:sldChg chg="add">
        <pc:chgData name="Suzanne van Gelderen" userId="ef5f300ec9128a93" providerId="LiveId" clId="{177A5B54-9810-4D91-B142-0CCEB6331C05}" dt="2026-05-08T13:07:51.677" v="1169"/>
        <pc:sldMkLst>
          <pc:docMk/>
          <pc:sldMk cId="2115339588" sldId="563"/>
        </pc:sldMkLst>
      </pc:sldChg>
      <pc:sldChg chg="add">
        <pc:chgData name="Suzanne van Gelderen" userId="ef5f300ec9128a93" providerId="LiveId" clId="{177A5B54-9810-4D91-B142-0CCEB6331C05}" dt="2026-05-08T13:09:28.438" v="1176"/>
        <pc:sldMkLst>
          <pc:docMk/>
          <pc:sldMk cId="2366035966" sldId="564"/>
        </pc:sldMkLst>
      </pc:sldChg>
      <pc:sldChg chg="add">
        <pc:chgData name="Suzanne van Gelderen" userId="ef5f300ec9128a93" providerId="LiveId" clId="{177A5B54-9810-4D91-B142-0CCEB6331C05}" dt="2026-05-08T13:07:51.677" v="1169"/>
        <pc:sldMkLst>
          <pc:docMk/>
          <pc:sldMk cId="2335257176" sldId="576"/>
        </pc:sldMkLst>
      </pc:sldChg>
      <pc:sldChg chg="add">
        <pc:chgData name="Suzanne van Gelderen" userId="ef5f300ec9128a93" providerId="LiveId" clId="{177A5B54-9810-4D91-B142-0CCEB6331C05}" dt="2026-05-08T13:07:51.677" v="1169"/>
        <pc:sldMkLst>
          <pc:docMk/>
          <pc:sldMk cId="80711625" sldId="577"/>
        </pc:sldMkLst>
      </pc:sldChg>
      <pc:sldChg chg="addSp delSp modSp add mod">
        <pc:chgData name="Suzanne van Gelderen" userId="ef5f300ec9128a93" providerId="LiveId" clId="{177A5B54-9810-4D91-B142-0CCEB6331C05}" dt="2026-05-11T13:43:21.013" v="4298" actId="14100"/>
        <pc:sldMkLst>
          <pc:docMk/>
          <pc:sldMk cId="536234502" sldId="578"/>
        </pc:sldMkLst>
        <pc:spChg chg="mod">
          <ac:chgData name="Suzanne van Gelderen" userId="ef5f300ec9128a93" providerId="LiveId" clId="{177A5B54-9810-4D91-B142-0CCEB6331C05}" dt="2026-05-11T13:43:21.013" v="4298" actId="14100"/>
          <ac:spMkLst>
            <pc:docMk/>
            <pc:sldMk cId="536234502" sldId="578"/>
            <ac:spMk id="6" creationId="{DD05E1DE-C7A2-104D-5FC0-41695FC58625}"/>
          </ac:spMkLst>
        </pc:spChg>
      </pc:sldChg>
      <pc:sldChg chg="add">
        <pc:chgData name="Suzanne van Gelderen" userId="ef5f300ec9128a93" providerId="LiveId" clId="{177A5B54-9810-4D91-B142-0CCEB6331C05}" dt="2026-05-08T13:09:28.438" v="1176"/>
        <pc:sldMkLst>
          <pc:docMk/>
          <pc:sldMk cId="119463280" sldId="579"/>
        </pc:sldMkLst>
      </pc:sldChg>
      <pc:sldChg chg="add">
        <pc:chgData name="Suzanne van Gelderen" userId="ef5f300ec9128a93" providerId="LiveId" clId="{177A5B54-9810-4D91-B142-0CCEB6331C05}" dt="2026-05-08T13:10:03.529" v="1179"/>
        <pc:sldMkLst>
          <pc:docMk/>
          <pc:sldMk cId="0" sldId="580"/>
        </pc:sldMkLst>
      </pc:sldChg>
      <pc:sldChg chg="add">
        <pc:chgData name="Suzanne van Gelderen" userId="ef5f300ec9128a93" providerId="LiveId" clId="{177A5B54-9810-4D91-B142-0CCEB6331C05}" dt="2026-05-08T13:10:03.529" v="1179"/>
        <pc:sldMkLst>
          <pc:docMk/>
          <pc:sldMk cId="0" sldId="581"/>
        </pc:sldMkLst>
      </pc:sldChg>
      <pc:sldChg chg="addSp delSp modSp add mod addAnim delAnim modAnim modNotesTx">
        <pc:chgData name="Suzanne van Gelderen" userId="ef5f300ec9128a93" providerId="LiveId" clId="{177A5B54-9810-4D91-B142-0CCEB6331C05}" dt="2026-05-08T14:16:43.697" v="2660" actId="478"/>
        <pc:sldMkLst>
          <pc:docMk/>
          <pc:sldMk cId="3351986172" sldId="582"/>
        </pc:sldMkLst>
        <pc:spChg chg="mod">
          <ac:chgData name="Suzanne van Gelderen" userId="ef5f300ec9128a93" providerId="LiveId" clId="{177A5B54-9810-4D91-B142-0CCEB6331C05}" dt="2026-05-08T14:09:39.960" v="2570" actId="1076"/>
          <ac:spMkLst>
            <pc:docMk/>
            <pc:sldMk cId="3351986172" sldId="582"/>
            <ac:spMk id="2" creationId="{FA1F4447-3927-5AE3-931F-0EB7ABD5F6EA}"/>
          </ac:spMkLst>
        </pc:spChg>
        <pc:spChg chg="add mod topLvl">
          <ac:chgData name="Suzanne van Gelderen" userId="ef5f300ec9128a93" providerId="LiveId" clId="{177A5B54-9810-4D91-B142-0CCEB6331C05}" dt="2026-05-08T14:15:04.440" v="2642" actId="165"/>
          <ac:spMkLst>
            <pc:docMk/>
            <pc:sldMk cId="3351986172" sldId="582"/>
            <ac:spMk id="29" creationId="{0F782E1B-91DE-70C6-12C5-876A40CC5F04}"/>
          </ac:spMkLst>
        </pc:spChg>
        <pc:spChg chg="add mod">
          <ac:chgData name="Suzanne van Gelderen" userId="ef5f300ec9128a93" providerId="LiveId" clId="{177A5B54-9810-4D91-B142-0CCEB6331C05}" dt="2026-05-08T14:14:45.639" v="2638" actId="164"/>
          <ac:spMkLst>
            <pc:docMk/>
            <pc:sldMk cId="3351986172" sldId="582"/>
            <ac:spMk id="31" creationId="{61A1A770-BD7C-801C-28F4-E52A414E9EA0}"/>
          </ac:spMkLst>
        </pc:spChg>
        <pc:spChg chg="add mod">
          <ac:chgData name="Suzanne van Gelderen" userId="ef5f300ec9128a93" providerId="LiveId" clId="{177A5B54-9810-4D91-B142-0CCEB6331C05}" dt="2026-05-08T14:14:45.639" v="2638" actId="164"/>
          <ac:spMkLst>
            <pc:docMk/>
            <pc:sldMk cId="3351986172" sldId="582"/>
            <ac:spMk id="32" creationId="{1286D464-6884-8AB3-777A-7E19C8E33537}"/>
          </ac:spMkLst>
        </pc:spChg>
        <pc:spChg chg="add mod">
          <ac:chgData name="Suzanne van Gelderen" userId="ef5f300ec9128a93" providerId="LiveId" clId="{177A5B54-9810-4D91-B142-0CCEB6331C05}" dt="2026-05-08T14:14:45.639" v="2638" actId="164"/>
          <ac:spMkLst>
            <pc:docMk/>
            <pc:sldMk cId="3351986172" sldId="582"/>
            <ac:spMk id="33" creationId="{41D3B230-9083-DD44-BA2F-44C347B0FB6C}"/>
          </ac:spMkLst>
        </pc:spChg>
        <pc:picChg chg="add mod">
          <ac:chgData name="Suzanne van Gelderen" userId="ef5f300ec9128a93" providerId="LiveId" clId="{177A5B54-9810-4D91-B142-0CCEB6331C05}" dt="2026-05-08T14:10:11.995" v="2591" actId="1076"/>
          <ac:picMkLst>
            <pc:docMk/>
            <pc:sldMk cId="3351986172" sldId="582"/>
            <ac:picMk id="16" creationId="{56C50DE4-DD8E-A29C-9BD1-40BDF9E599AD}"/>
          </ac:picMkLst>
        </pc:picChg>
        <pc:picChg chg="add mod">
          <ac:chgData name="Suzanne van Gelderen" userId="ef5f300ec9128a93" providerId="LiveId" clId="{177A5B54-9810-4D91-B142-0CCEB6331C05}" dt="2026-05-08T14:10:07.156" v="2588" actId="1076"/>
          <ac:picMkLst>
            <pc:docMk/>
            <pc:sldMk cId="3351986172" sldId="582"/>
            <ac:picMk id="18" creationId="{9C710CF8-2243-0DF8-E20C-BCCC9697A673}"/>
          </ac:picMkLst>
        </pc:picChg>
        <pc:picChg chg="add mod topLvl">
          <ac:chgData name="Suzanne van Gelderen" userId="ef5f300ec9128a93" providerId="LiveId" clId="{177A5B54-9810-4D91-B142-0CCEB6331C05}" dt="2026-05-08T14:15:04.440" v="2642" actId="165"/>
          <ac:picMkLst>
            <pc:docMk/>
            <pc:sldMk cId="3351986172" sldId="582"/>
            <ac:picMk id="26" creationId="{ECE1D84E-6C3C-5004-2678-971450F0A235}"/>
          </ac:picMkLst>
        </pc:picChg>
        <pc:inkChg chg="add">
          <ac:chgData name="Suzanne van Gelderen" userId="ef5f300ec9128a93" providerId="LiveId" clId="{177A5B54-9810-4D91-B142-0CCEB6331C05}" dt="2026-05-08T14:10:31.794" v="2592" actId="9405"/>
          <ac:inkMkLst>
            <pc:docMk/>
            <pc:sldMk cId="3351986172" sldId="582"/>
            <ac:inkMk id="19" creationId="{C25D75B0-B963-606C-A68A-8675E3D23338}"/>
          </ac:inkMkLst>
        </pc:inkChg>
        <pc:inkChg chg="add mod">
          <ac:chgData name="Suzanne van Gelderen" userId="ef5f300ec9128a93" providerId="LiveId" clId="{177A5B54-9810-4D91-B142-0CCEB6331C05}" dt="2026-05-08T14:10:47.879" v="2601" actId="1037"/>
          <ac:inkMkLst>
            <pc:docMk/>
            <pc:sldMk cId="3351986172" sldId="582"/>
            <ac:inkMk id="20" creationId="{5E94272F-17FF-200B-EB93-27BD985919CD}"/>
          </ac:inkMkLst>
        </pc:inkChg>
        <pc:inkChg chg="add">
          <ac:chgData name="Suzanne van Gelderen" userId="ef5f300ec9128a93" providerId="LiveId" clId="{177A5B54-9810-4D91-B142-0CCEB6331C05}" dt="2026-05-08T14:10:37.323" v="2594" actId="9405"/>
          <ac:inkMkLst>
            <pc:docMk/>
            <pc:sldMk cId="3351986172" sldId="582"/>
            <ac:inkMk id="21" creationId="{702394BF-E03F-AA5B-EE14-353FF4BFE596}"/>
          </ac:inkMkLst>
        </pc:inkChg>
        <pc:inkChg chg="add">
          <ac:chgData name="Suzanne van Gelderen" userId="ef5f300ec9128a93" providerId="LiveId" clId="{177A5B54-9810-4D91-B142-0CCEB6331C05}" dt="2026-05-08T14:10:38.887" v="2595" actId="9405"/>
          <ac:inkMkLst>
            <pc:docMk/>
            <pc:sldMk cId="3351986172" sldId="582"/>
            <ac:inkMk id="22" creationId="{5079C305-3DAF-6C56-7207-0452996B3919}"/>
          </ac:inkMkLst>
        </pc:inkChg>
        <pc:inkChg chg="add">
          <ac:chgData name="Suzanne van Gelderen" userId="ef5f300ec9128a93" providerId="LiveId" clId="{177A5B54-9810-4D91-B142-0CCEB6331C05}" dt="2026-05-08T14:10:41.965" v="2596" actId="9405"/>
          <ac:inkMkLst>
            <pc:docMk/>
            <pc:sldMk cId="3351986172" sldId="582"/>
            <ac:inkMk id="23" creationId="{941A410F-B1E1-6C67-A3AE-7D712082CBC1}"/>
          </ac:inkMkLst>
        </pc:inkChg>
        <pc:inkChg chg="add">
          <ac:chgData name="Suzanne van Gelderen" userId="ef5f300ec9128a93" providerId="LiveId" clId="{177A5B54-9810-4D91-B142-0CCEB6331C05}" dt="2026-05-08T14:10:44.260" v="2597" actId="9405"/>
          <ac:inkMkLst>
            <pc:docMk/>
            <pc:sldMk cId="3351986172" sldId="582"/>
            <ac:inkMk id="24" creationId="{0A891693-A70E-DF44-2E08-07A28880FDFD}"/>
          </ac:inkMkLst>
        </pc:inkChg>
        <pc:inkChg chg="add">
          <ac:chgData name="Suzanne van Gelderen" userId="ef5f300ec9128a93" providerId="LiveId" clId="{177A5B54-9810-4D91-B142-0CCEB6331C05}" dt="2026-05-08T14:10:44.419" v="2598" actId="9405"/>
          <ac:inkMkLst>
            <pc:docMk/>
            <pc:sldMk cId="3351986172" sldId="582"/>
            <ac:inkMk id="25" creationId="{2D75E31D-EE7B-8483-C049-C9C716429D6C}"/>
          </ac:inkMkLst>
        </pc:inkChg>
        <pc:inkChg chg="add">
          <ac:chgData name="Suzanne van Gelderen" userId="ef5f300ec9128a93" providerId="LiveId" clId="{177A5B54-9810-4D91-B142-0CCEB6331C05}" dt="2026-05-08T14:12:20.558" v="2613" actId="9405"/>
          <ac:inkMkLst>
            <pc:docMk/>
            <pc:sldMk cId="3351986172" sldId="582"/>
            <ac:inkMk id="27" creationId="{A6589C42-46B6-5D0C-4C00-0C8D0729386A}"/>
          </ac:inkMkLst>
        </pc:inkChg>
        <pc:inkChg chg="add del">
          <ac:chgData name="Suzanne van Gelderen" userId="ef5f300ec9128a93" providerId="LiveId" clId="{177A5B54-9810-4D91-B142-0CCEB6331C05}" dt="2026-05-08T14:16:43.697" v="2660" actId="478"/>
          <ac:inkMkLst>
            <pc:docMk/>
            <pc:sldMk cId="3351986172" sldId="582"/>
            <ac:inkMk id="28" creationId="{EEB7009C-D121-7CEA-2A68-D4FD25D6A17A}"/>
          </ac:inkMkLst>
        </pc:inkChg>
        <pc:inkChg chg="add">
          <ac:chgData name="Suzanne van Gelderen" userId="ef5f300ec9128a93" providerId="LiveId" clId="{177A5B54-9810-4D91-B142-0CCEB6331C05}" dt="2026-05-08T14:16:12.154" v="2656" actId="9405"/>
          <ac:inkMkLst>
            <pc:docMk/>
            <pc:sldMk cId="3351986172" sldId="582"/>
            <ac:inkMk id="35" creationId="{701892EB-7695-A0C8-8406-51367430C447}"/>
          </ac:inkMkLst>
        </pc:inkChg>
      </pc:sldChg>
      <pc:sldChg chg="addSp delSp modSp add mod modAnim modNotesTx">
        <pc:chgData name="Suzanne van Gelderen" userId="ef5f300ec9128a93" providerId="LiveId" clId="{177A5B54-9810-4D91-B142-0CCEB6331C05}" dt="2026-05-08T14:22:03.281" v="2711" actId="170"/>
        <pc:sldMkLst>
          <pc:docMk/>
          <pc:sldMk cId="2892029841" sldId="583"/>
        </pc:sldMkLst>
        <pc:spChg chg="add mod">
          <ac:chgData name="Suzanne van Gelderen" userId="ef5f300ec9128a93" providerId="LiveId" clId="{177A5B54-9810-4D91-B142-0CCEB6331C05}" dt="2026-05-08T14:09:57.314" v="2585" actId="14100"/>
          <ac:spMkLst>
            <pc:docMk/>
            <pc:sldMk cId="2892029841" sldId="583"/>
            <ac:spMk id="6" creationId="{06BB1046-7F32-63CB-7D73-3E22877B9FB3}"/>
          </ac:spMkLst>
        </pc:spChg>
        <pc:spChg chg="add mod topLvl">
          <ac:chgData name="Suzanne van Gelderen" userId="ef5f300ec9128a93" providerId="LiveId" clId="{177A5B54-9810-4D91-B142-0CCEB6331C05}" dt="2026-05-08T14:20:12.946" v="2701" actId="164"/>
          <ac:spMkLst>
            <pc:docMk/>
            <pc:sldMk cId="2892029841" sldId="583"/>
            <ac:spMk id="10" creationId="{334FD69A-7B94-128A-B579-03FDDB9099B6}"/>
          </ac:spMkLst>
        </pc:spChg>
        <pc:spChg chg="add mod topLvl">
          <ac:chgData name="Suzanne van Gelderen" userId="ef5f300ec9128a93" providerId="LiveId" clId="{177A5B54-9810-4D91-B142-0CCEB6331C05}" dt="2026-05-08T14:20:06.309" v="2700" actId="164"/>
          <ac:spMkLst>
            <pc:docMk/>
            <pc:sldMk cId="2892029841" sldId="583"/>
            <ac:spMk id="12" creationId="{ACC8B1C4-AF86-E432-E88C-7471BC59E3DC}"/>
          </ac:spMkLst>
        </pc:spChg>
        <pc:spChg chg="add mod topLvl">
          <ac:chgData name="Suzanne van Gelderen" userId="ef5f300ec9128a93" providerId="LiveId" clId="{177A5B54-9810-4D91-B142-0CCEB6331C05}" dt="2026-05-08T14:20:12.946" v="2701" actId="164"/>
          <ac:spMkLst>
            <pc:docMk/>
            <pc:sldMk cId="2892029841" sldId="583"/>
            <ac:spMk id="13" creationId="{1307F30E-F022-A4BE-6719-0CE397C56CCE}"/>
          </ac:spMkLst>
        </pc:spChg>
        <pc:spChg chg="add mod topLvl">
          <ac:chgData name="Suzanne van Gelderen" userId="ef5f300ec9128a93" providerId="LiveId" clId="{177A5B54-9810-4D91-B142-0CCEB6331C05}" dt="2026-05-08T14:20:06.309" v="2700" actId="164"/>
          <ac:spMkLst>
            <pc:docMk/>
            <pc:sldMk cId="2892029841" sldId="583"/>
            <ac:spMk id="14" creationId="{9C94C095-9F76-61DD-F5AA-6AAD3AD29E06}"/>
          </ac:spMkLst>
        </pc:spChg>
        <pc:grpChg chg="add mod">
          <ac:chgData name="Suzanne van Gelderen" userId="ef5f300ec9128a93" providerId="LiveId" clId="{177A5B54-9810-4D91-B142-0CCEB6331C05}" dt="2026-05-08T14:21:39.022" v="2704" actId="1076"/>
          <ac:grpSpMkLst>
            <pc:docMk/>
            <pc:sldMk cId="2892029841" sldId="583"/>
            <ac:grpSpMk id="16" creationId="{A1699B51-53C6-0907-AF76-235E1864AA7D}"/>
          </ac:grpSpMkLst>
        </pc:grpChg>
        <pc:grpChg chg="add mod">
          <ac:chgData name="Suzanne van Gelderen" userId="ef5f300ec9128a93" providerId="LiveId" clId="{177A5B54-9810-4D91-B142-0CCEB6331C05}" dt="2026-05-08T14:20:12.946" v="2701" actId="164"/>
          <ac:grpSpMkLst>
            <pc:docMk/>
            <pc:sldMk cId="2892029841" sldId="583"/>
            <ac:grpSpMk id="17" creationId="{F4C93C08-B81D-3DA8-8F7C-7F26B8960070}"/>
          </ac:grpSpMkLst>
        </pc:grpChg>
        <pc:picChg chg="add mod modCrop">
          <ac:chgData name="Suzanne van Gelderen" userId="ef5f300ec9128a93" providerId="LiveId" clId="{177A5B54-9810-4D91-B142-0CCEB6331C05}" dt="2026-05-08T14:21:44.166" v="2707" actId="1076"/>
          <ac:picMkLst>
            <pc:docMk/>
            <pc:sldMk cId="2892029841" sldId="583"/>
            <ac:picMk id="8" creationId="{02DB2157-5A9E-EFB4-4E1A-18CF80320204}"/>
          </ac:picMkLst>
        </pc:picChg>
        <pc:picChg chg="add mod ord topLvl">
          <ac:chgData name="Suzanne van Gelderen" userId="ef5f300ec9128a93" providerId="LiveId" clId="{177A5B54-9810-4D91-B142-0CCEB6331C05}" dt="2026-05-08T14:22:03.281" v="2711" actId="170"/>
          <ac:picMkLst>
            <pc:docMk/>
            <pc:sldMk cId="2892029841" sldId="583"/>
            <ac:picMk id="9" creationId="{45B227A9-BD4A-A67E-5D5D-9BD6A7A6A25C}"/>
          </ac:picMkLst>
        </pc:picChg>
        <pc:picChg chg="add mod topLvl">
          <ac:chgData name="Suzanne van Gelderen" userId="ef5f300ec9128a93" providerId="LiveId" clId="{177A5B54-9810-4D91-B142-0CCEB6331C05}" dt="2026-05-08T14:20:06.309" v="2700" actId="164"/>
          <ac:picMkLst>
            <pc:docMk/>
            <pc:sldMk cId="2892029841" sldId="583"/>
            <ac:picMk id="11" creationId="{C4AA495B-1D70-DE46-3D75-B380B287A010}"/>
          </ac:picMkLst>
        </pc:picChg>
      </pc:sldChg>
      <pc:sldChg chg="addSp delSp modSp add mod delAnim modAnim">
        <pc:chgData name="Suzanne van Gelderen" userId="ef5f300ec9128a93" providerId="LiveId" clId="{177A5B54-9810-4D91-B142-0CCEB6331C05}" dt="2026-05-17T07:53:58.877" v="12896" actId="20577"/>
        <pc:sldMkLst>
          <pc:docMk/>
          <pc:sldMk cId="238663429" sldId="584"/>
        </pc:sldMkLst>
        <pc:spChg chg="mod">
          <ac:chgData name="Suzanne van Gelderen" userId="ef5f300ec9128a93" providerId="LiveId" clId="{177A5B54-9810-4D91-B142-0CCEB6331C05}" dt="2026-05-08T13:42:25.548" v="1226" actId="1036"/>
          <ac:spMkLst>
            <pc:docMk/>
            <pc:sldMk cId="238663429" sldId="584"/>
            <ac:spMk id="3" creationId="{82B8708C-84A3-E4AC-BC01-56E9C6208E72}"/>
          </ac:spMkLst>
        </pc:spChg>
        <pc:spChg chg="mod">
          <ac:chgData name="Suzanne van Gelderen" userId="ef5f300ec9128a93" providerId="LiveId" clId="{177A5B54-9810-4D91-B142-0CCEB6331C05}" dt="2026-05-17T07:53:58.877" v="12896" actId="20577"/>
          <ac:spMkLst>
            <pc:docMk/>
            <pc:sldMk cId="238663429" sldId="584"/>
            <ac:spMk id="13" creationId="{C249C2C9-C3D9-9F78-D4E9-F739739C3B42}"/>
          </ac:spMkLst>
        </pc:spChg>
        <pc:spChg chg="add mod">
          <ac:chgData name="Suzanne van Gelderen" userId="ef5f300ec9128a93" providerId="LiveId" clId="{177A5B54-9810-4D91-B142-0CCEB6331C05}" dt="2026-05-08T13:47:49.571" v="1340" actId="1038"/>
          <ac:spMkLst>
            <pc:docMk/>
            <pc:sldMk cId="238663429" sldId="584"/>
            <ac:spMk id="17" creationId="{48FE9519-F5EB-0B1D-F9D0-FE01E41DE892}"/>
          </ac:spMkLst>
        </pc:spChg>
        <pc:spChg chg="add mod">
          <ac:chgData name="Suzanne van Gelderen" userId="ef5f300ec9128a93" providerId="LiveId" clId="{177A5B54-9810-4D91-B142-0CCEB6331C05}" dt="2026-05-08T13:47:52.125" v="1343" actId="1036"/>
          <ac:spMkLst>
            <pc:docMk/>
            <pc:sldMk cId="238663429" sldId="584"/>
            <ac:spMk id="18" creationId="{76815966-AE2E-BC12-C581-D0A50ECD843C}"/>
          </ac:spMkLst>
        </pc:spChg>
        <pc:spChg chg="add mod">
          <ac:chgData name="Suzanne van Gelderen" userId="ef5f300ec9128a93" providerId="LiveId" clId="{177A5B54-9810-4D91-B142-0CCEB6331C05}" dt="2026-05-08T13:47:48.438" v="1339" actId="1038"/>
          <ac:spMkLst>
            <pc:docMk/>
            <pc:sldMk cId="238663429" sldId="584"/>
            <ac:spMk id="19" creationId="{3A44292C-2B53-BBC2-6A6A-7B1CD2F92C23}"/>
          </ac:spMkLst>
        </pc:spChg>
        <pc:spChg chg="mod">
          <ac:chgData name="Suzanne van Gelderen" userId="ef5f300ec9128a93" providerId="LiveId" clId="{177A5B54-9810-4D91-B142-0CCEB6331C05}" dt="2026-05-08T13:47:36.973" v="1337" actId="6549"/>
          <ac:spMkLst>
            <pc:docMk/>
            <pc:sldMk cId="238663429" sldId="584"/>
            <ac:spMk id="201" creationId="{4E68E58C-FBCC-439F-58C4-3B9B3076F060}"/>
          </ac:spMkLst>
        </pc:spChg>
        <pc:picChg chg="add mod modCrop">
          <ac:chgData name="Suzanne van Gelderen" userId="ef5f300ec9128a93" providerId="LiveId" clId="{177A5B54-9810-4D91-B142-0CCEB6331C05}" dt="2026-05-08T13:47:46.864" v="1338" actId="1038"/>
          <ac:picMkLst>
            <pc:docMk/>
            <pc:sldMk cId="238663429" sldId="584"/>
            <ac:picMk id="16" creationId="{30BFB9C2-1036-4BA2-569A-2BE7100910F1}"/>
          </ac:picMkLst>
        </pc:picChg>
        <pc:inkChg chg="add mod">
          <ac:chgData name="Suzanne van Gelderen" userId="ef5f300ec9128a93" providerId="LiveId" clId="{177A5B54-9810-4D91-B142-0CCEB6331C05}" dt="2026-05-08T14:17:36.728" v="2664" actId="1038"/>
          <ac:inkMkLst>
            <pc:docMk/>
            <pc:sldMk cId="238663429" sldId="584"/>
            <ac:inkMk id="21" creationId="{1AAF1C9C-4C18-D812-73BF-A0A1B787BD77}"/>
          </ac:inkMkLst>
        </pc:inkChg>
      </pc:sldChg>
      <pc:sldChg chg="addSp delSp modSp add mod">
        <pc:chgData name="Suzanne van Gelderen" userId="ef5f300ec9128a93" providerId="LiveId" clId="{177A5B54-9810-4D91-B142-0CCEB6331C05}" dt="2026-05-11T13:29:39.146" v="4183" actId="1038"/>
        <pc:sldMkLst>
          <pc:docMk/>
          <pc:sldMk cId="0" sldId="585"/>
        </pc:sldMkLst>
        <pc:spChg chg="mod">
          <ac:chgData name="Suzanne van Gelderen" userId="ef5f300ec9128a93" providerId="LiveId" clId="{177A5B54-9810-4D91-B142-0CCEB6331C05}" dt="2026-05-11T13:29:32.385" v="4163" actId="1038"/>
          <ac:spMkLst>
            <pc:docMk/>
            <pc:sldMk cId="0" sldId="585"/>
            <ac:spMk id="3" creationId="{48340E12-0DCF-C3F9-682E-ABDCF90BEE39}"/>
          </ac:spMkLst>
        </pc:spChg>
        <pc:spChg chg="add mod">
          <ac:chgData name="Suzanne van Gelderen" userId="ef5f300ec9128a93" providerId="LiveId" clId="{177A5B54-9810-4D91-B142-0CCEB6331C05}" dt="2026-05-11T13:29:39.146" v="4183" actId="1038"/>
          <ac:spMkLst>
            <pc:docMk/>
            <pc:sldMk cId="0" sldId="585"/>
            <ac:spMk id="9" creationId="{89F2B565-FC49-2C08-67C1-F81BFB281F19}"/>
          </ac:spMkLst>
        </pc:spChg>
      </pc:sldChg>
      <pc:sldChg chg="addSp delSp modSp add mod delAnim modAnim">
        <pc:chgData name="Suzanne van Gelderen" userId="ef5f300ec9128a93" providerId="LiveId" clId="{177A5B54-9810-4D91-B142-0CCEB6331C05}" dt="2026-05-11T13:51:14.783" v="4367" actId="1035"/>
        <pc:sldMkLst>
          <pc:docMk/>
          <pc:sldMk cId="1488521951" sldId="586"/>
        </pc:sldMkLst>
        <pc:spChg chg="add mod">
          <ac:chgData name="Suzanne van Gelderen" userId="ef5f300ec9128a93" providerId="LiveId" clId="{177A5B54-9810-4D91-B142-0CCEB6331C05}" dt="2026-05-11T13:48:56.518" v="4324" actId="164"/>
          <ac:spMkLst>
            <pc:docMk/>
            <pc:sldMk cId="1488521951" sldId="586"/>
            <ac:spMk id="4" creationId="{628AC390-24BB-76A7-D3BD-F263B2F1777D}"/>
          </ac:spMkLst>
        </pc:spChg>
        <pc:grpChg chg="add mod">
          <ac:chgData name="Suzanne van Gelderen" userId="ef5f300ec9128a93" providerId="LiveId" clId="{177A5B54-9810-4D91-B142-0CCEB6331C05}" dt="2026-05-11T13:51:01.352" v="4366" actId="14100"/>
          <ac:grpSpMkLst>
            <pc:docMk/>
            <pc:sldMk cId="1488521951" sldId="586"/>
            <ac:grpSpMk id="5" creationId="{A2591772-6588-AC60-9D3D-531BE47897DC}"/>
          </ac:grpSpMkLst>
        </pc:grpChg>
        <pc:picChg chg="add mod modCrop">
          <ac:chgData name="Suzanne van Gelderen" userId="ef5f300ec9128a93" providerId="LiveId" clId="{177A5B54-9810-4D91-B142-0CCEB6331C05}" dt="2026-05-11T13:51:14.783" v="4367" actId="1035"/>
          <ac:picMkLst>
            <pc:docMk/>
            <pc:sldMk cId="1488521951" sldId="586"/>
            <ac:picMk id="3" creationId="{B3019F44-9A76-BAF4-8291-6CE569C33324}"/>
          </ac:picMkLst>
        </pc:picChg>
      </pc:sldChg>
      <pc:sldChg chg="addSp delSp modSp add mod ord modAnim">
        <pc:chgData name="Suzanne van Gelderen" userId="ef5f300ec9128a93" providerId="LiveId" clId="{177A5B54-9810-4D91-B142-0CCEB6331C05}" dt="2026-05-11T14:08:07.552" v="4675"/>
        <pc:sldMkLst>
          <pc:docMk/>
          <pc:sldMk cId="3474229577" sldId="587"/>
        </pc:sldMkLst>
        <pc:spChg chg="add mod">
          <ac:chgData name="Suzanne van Gelderen" userId="ef5f300ec9128a93" providerId="LiveId" clId="{177A5B54-9810-4D91-B142-0CCEB6331C05}" dt="2026-05-11T14:07:20.576" v="4671" actId="164"/>
          <ac:spMkLst>
            <pc:docMk/>
            <pc:sldMk cId="3474229577" sldId="587"/>
            <ac:spMk id="3" creationId="{AC1DEA8F-49BF-B200-294E-DEC49474D3C2}"/>
          </ac:spMkLst>
        </pc:spChg>
        <pc:spChg chg="add mod">
          <ac:chgData name="Suzanne van Gelderen" userId="ef5f300ec9128a93" providerId="LiveId" clId="{177A5B54-9810-4D91-B142-0CCEB6331C05}" dt="2026-05-11T14:07:20.576" v="4671" actId="164"/>
          <ac:spMkLst>
            <pc:docMk/>
            <pc:sldMk cId="3474229577" sldId="587"/>
            <ac:spMk id="4" creationId="{1E88A992-7DBD-7842-74A2-93E056DCE7AD}"/>
          </ac:spMkLst>
        </pc:spChg>
        <pc:spChg chg="add mod">
          <ac:chgData name="Suzanne van Gelderen" userId="ef5f300ec9128a93" providerId="LiveId" clId="{177A5B54-9810-4D91-B142-0CCEB6331C05}" dt="2026-05-11T14:07:20.576" v="4671" actId="164"/>
          <ac:spMkLst>
            <pc:docMk/>
            <pc:sldMk cId="3474229577" sldId="587"/>
            <ac:spMk id="5" creationId="{8CC8DAC0-3DD9-F20E-36CF-3D156D1ABC00}"/>
          </ac:spMkLst>
        </pc:spChg>
        <pc:spChg chg="add mod">
          <ac:chgData name="Suzanne van Gelderen" userId="ef5f300ec9128a93" providerId="LiveId" clId="{177A5B54-9810-4D91-B142-0CCEB6331C05}" dt="2026-05-11T14:07:20.576" v="4671" actId="164"/>
          <ac:spMkLst>
            <pc:docMk/>
            <pc:sldMk cId="3474229577" sldId="587"/>
            <ac:spMk id="6" creationId="{40098F85-0661-F807-3020-CDB0309ECA19}"/>
          </ac:spMkLst>
        </pc:spChg>
        <pc:spChg chg="add mod">
          <ac:chgData name="Suzanne van Gelderen" userId="ef5f300ec9128a93" providerId="LiveId" clId="{177A5B54-9810-4D91-B142-0CCEB6331C05}" dt="2026-05-11T14:08:06.128" v="4674" actId="164"/>
          <ac:spMkLst>
            <pc:docMk/>
            <pc:sldMk cId="3474229577" sldId="587"/>
            <ac:spMk id="8" creationId="{AB0DB250-3DD4-62FE-0FD4-569CE1D9B1C6}"/>
          </ac:spMkLst>
        </pc:spChg>
        <pc:spChg chg="add mod">
          <ac:chgData name="Suzanne van Gelderen" userId="ef5f300ec9128a93" providerId="LiveId" clId="{177A5B54-9810-4D91-B142-0CCEB6331C05}" dt="2026-05-11T14:08:06.128" v="4674" actId="164"/>
          <ac:spMkLst>
            <pc:docMk/>
            <pc:sldMk cId="3474229577" sldId="587"/>
            <ac:spMk id="9" creationId="{B9A8D3EB-A505-6BAF-501A-54703FCCFBDF}"/>
          </ac:spMkLst>
        </pc:spChg>
        <pc:spChg chg="add mod">
          <ac:chgData name="Suzanne van Gelderen" userId="ef5f300ec9128a93" providerId="LiveId" clId="{177A5B54-9810-4D91-B142-0CCEB6331C05}" dt="2026-05-11T14:08:06.128" v="4674" actId="164"/>
          <ac:spMkLst>
            <pc:docMk/>
            <pc:sldMk cId="3474229577" sldId="587"/>
            <ac:spMk id="10" creationId="{2F0E4554-C059-6091-A99D-7C2E9FFABE3B}"/>
          </ac:spMkLst>
        </pc:spChg>
        <pc:spChg chg="add mod">
          <ac:chgData name="Suzanne van Gelderen" userId="ef5f300ec9128a93" providerId="LiveId" clId="{177A5B54-9810-4D91-B142-0CCEB6331C05}" dt="2026-05-11T14:08:06.128" v="4674" actId="164"/>
          <ac:spMkLst>
            <pc:docMk/>
            <pc:sldMk cId="3474229577" sldId="587"/>
            <ac:spMk id="11" creationId="{D18E3EB6-A7C6-D7AF-C3DD-1F21D7F90C35}"/>
          </ac:spMkLst>
        </pc:spChg>
        <pc:grpChg chg="add del">
          <ac:chgData name="Suzanne van Gelderen" userId="ef5f300ec9128a93" providerId="LiveId" clId="{177A5B54-9810-4D91-B142-0CCEB6331C05}" dt="2026-05-11T14:06:26.028" v="4660" actId="478"/>
          <ac:grpSpMkLst>
            <pc:docMk/>
            <pc:sldMk cId="3474229577" sldId="587"/>
            <ac:grpSpMk id="2" creationId="{8190D28E-A09E-FEBF-24A4-550047E649A2}"/>
          </ac:grpSpMkLst>
        </pc:grpChg>
        <pc:grpChg chg="add mod">
          <ac:chgData name="Suzanne van Gelderen" userId="ef5f300ec9128a93" providerId="LiveId" clId="{177A5B54-9810-4D91-B142-0CCEB6331C05}" dt="2026-05-11T14:07:20.576" v="4671" actId="164"/>
          <ac:grpSpMkLst>
            <pc:docMk/>
            <pc:sldMk cId="3474229577" sldId="587"/>
            <ac:grpSpMk id="7" creationId="{B5430A9F-9AB2-7053-47F2-C260DF68C8DD}"/>
          </ac:grpSpMkLst>
        </pc:grpChg>
        <pc:grpChg chg="add mod">
          <ac:chgData name="Suzanne van Gelderen" userId="ef5f300ec9128a93" providerId="LiveId" clId="{177A5B54-9810-4D91-B142-0CCEB6331C05}" dt="2026-05-11T14:08:06.128" v="4674" actId="164"/>
          <ac:grpSpMkLst>
            <pc:docMk/>
            <pc:sldMk cId="3474229577" sldId="587"/>
            <ac:grpSpMk id="12" creationId="{5736E797-90F4-98C2-D79A-65769CE026C2}"/>
          </ac:grpSpMkLst>
        </pc:grpChg>
      </pc:sldChg>
      <pc:sldChg chg="addSp delSp modSp add mod modAnim">
        <pc:chgData name="Suzanne van Gelderen" userId="ef5f300ec9128a93" providerId="LiveId" clId="{177A5B54-9810-4D91-B142-0CCEB6331C05}" dt="2026-05-11T14:18:00.597" v="4746"/>
        <pc:sldMkLst>
          <pc:docMk/>
          <pc:sldMk cId="363132558" sldId="588"/>
        </pc:sldMkLst>
        <pc:grpChg chg="add mod">
          <ac:chgData name="Suzanne van Gelderen" userId="ef5f300ec9128a93" providerId="LiveId" clId="{177A5B54-9810-4D91-B142-0CCEB6331C05}" dt="2026-05-11T14:15:50.015" v="4722" actId="164"/>
          <ac:grpSpMkLst>
            <pc:docMk/>
            <pc:sldMk cId="363132558" sldId="588"/>
            <ac:grpSpMk id="14" creationId="{ED87496A-F390-19E0-5B72-F9917880C704}"/>
          </ac:grpSpMkLst>
        </pc:grpChg>
        <pc:picChg chg="mod modCrop">
          <ac:chgData name="Suzanne van Gelderen" userId="ef5f300ec9128a93" providerId="LiveId" clId="{177A5B54-9810-4D91-B142-0CCEB6331C05}" dt="2026-05-11T14:15:23.067" v="4720" actId="1035"/>
          <ac:picMkLst>
            <pc:docMk/>
            <pc:sldMk cId="363132558" sldId="588"/>
            <ac:picMk id="8" creationId="{A9A0A80E-6879-C5B0-0662-73ABEFF5A0DE}"/>
          </ac:picMkLst>
        </pc:picChg>
        <pc:inkChg chg="add">
          <ac:chgData name="Suzanne van Gelderen" userId="ef5f300ec9128a93" providerId="LiveId" clId="{177A5B54-9810-4D91-B142-0CCEB6331C05}" dt="2026-05-11T14:17:17.132" v="4743" actId="9405"/>
          <ac:inkMkLst>
            <pc:docMk/>
            <pc:sldMk cId="363132558" sldId="588"/>
            <ac:inkMk id="22" creationId="{01AE2B32-B91E-E034-1192-76A883EF0E07}"/>
          </ac:inkMkLst>
        </pc:inkChg>
        <pc:cxnChg chg="add mod">
          <ac:chgData name="Suzanne van Gelderen" userId="ef5f300ec9128a93" providerId="LiveId" clId="{177A5B54-9810-4D91-B142-0CCEB6331C05}" dt="2026-05-11T14:15:50.015" v="4722" actId="164"/>
          <ac:cxnSpMkLst>
            <pc:docMk/>
            <pc:sldMk cId="363132558" sldId="588"/>
            <ac:cxnSpMk id="7" creationId="{E66C7FB5-4A7C-1334-8C70-A1C9B8991CC5}"/>
          </ac:cxnSpMkLst>
        </pc:cxnChg>
        <pc:cxnChg chg="add mod">
          <ac:chgData name="Suzanne van Gelderen" userId="ef5f300ec9128a93" providerId="LiveId" clId="{177A5B54-9810-4D91-B142-0CCEB6331C05}" dt="2026-05-11T14:15:50.015" v="4722" actId="164"/>
          <ac:cxnSpMkLst>
            <pc:docMk/>
            <pc:sldMk cId="363132558" sldId="588"/>
            <ac:cxnSpMk id="11" creationId="{B6BC349B-FA36-BE92-7881-861628DFB689}"/>
          </ac:cxnSpMkLst>
        </pc:cxnChg>
        <pc:cxnChg chg="add mod">
          <ac:chgData name="Suzanne van Gelderen" userId="ef5f300ec9128a93" providerId="LiveId" clId="{177A5B54-9810-4D91-B142-0CCEB6331C05}" dt="2026-05-11T14:15:50.015" v="4722" actId="164"/>
          <ac:cxnSpMkLst>
            <pc:docMk/>
            <pc:sldMk cId="363132558" sldId="588"/>
            <ac:cxnSpMk id="13" creationId="{B7AFE33D-5040-C1E8-10B5-14765F971EB2}"/>
          </ac:cxnSpMkLst>
        </pc:cxnChg>
      </pc:sldChg>
      <pc:sldChg chg="addSp delSp modSp add mod addAnim delAnim modAnim">
        <pc:chgData name="Suzanne van Gelderen" userId="ef5f300ec9128a93" providerId="LiveId" clId="{177A5B54-9810-4D91-B142-0CCEB6331C05}" dt="2026-05-11T15:15:22.020" v="5417"/>
        <pc:sldMkLst>
          <pc:docMk/>
          <pc:sldMk cId="4877074" sldId="593"/>
        </pc:sldMkLst>
        <pc:spChg chg="add mod">
          <ac:chgData name="Suzanne van Gelderen" userId="ef5f300ec9128a93" providerId="LiveId" clId="{177A5B54-9810-4D91-B142-0CCEB6331C05}" dt="2026-05-11T14:42:17.836" v="5121"/>
          <ac:spMkLst>
            <pc:docMk/>
            <pc:sldMk cId="4877074" sldId="593"/>
            <ac:spMk id="6" creationId="{D13BE0F4-655E-8ADE-C0DE-83A0406CA0AD}"/>
          </ac:spMkLst>
        </pc:spChg>
        <pc:grpChg chg="add mod">
          <ac:chgData name="Suzanne van Gelderen" userId="ef5f300ec9128a93" providerId="LiveId" clId="{177A5B54-9810-4D91-B142-0CCEB6331C05}" dt="2026-05-11T14:47:10.330" v="5214" actId="164"/>
          <ac:grpSpMkLst>
            <pc:docMk/>
            <pc:sldMk cId="4877074" sldId="593"/>
            <ac:grpSpMk id="12" creationId="{FC678145-714F-FD80-11F1-B47F6BE3DACA}"/>
          </ac:grpSpMkLst>
        </pc:grpChg>
        <pc:grpChg chg="add del mod">
          <ac:chgData name="Suzanne van Gelderen" userId="ef5f300ec9128a93" providerId="LiveId" clId="{177A5B54-9810-4D91-B142-0CCEB6331C05}" dt="2026-05-11T14:47:10.330" v="5214" actId="164"/>
          <ac:grpSpMkLst>
            <pc:docMk/>
            <pc:sldMk cId="4877074" sldId="593"/>
            <ac:grpSpMk id="20" creationId="{3BE4121D-55A6-8BC7-9A8B-A446130571B0}"/>
          </ac:grpSpMkLst>
        </pc:grpChg>
        <pc:grpChg chg="add mod">
          <ac:chgData name="Suzanne van Gelderen" userId="ef5f300ec9128a93" providerId="LiveId" clId="{177A5B54-9810-4D91-B142-0CCEB6331C05}" dt="2026-05-11T15:15:02.022" v="5406" actId="164"/>
          <ac:grpSpMkLst>
            <pc:docMk/>
            <pc:sldMk cId="4877074" sldId="593"/>
            <ac:grpSpMk id="24" creationId="{F343092E-D4A3-FD4C-24C8-FD140781A467}"/>
          </ac:grpSpMkLst>
        </pc:grpChg>
        <pc:grpChg chg="add mod">
          <ac:chgData name="Suzanne van Gelderen" userId="ef5f300ec9128a93" providerId="LiveId" clId="{177A5B54-9810-4D91-B142-0CCEB6331C05}" dt="2026-05-11T15:15:19.531" v="5415" actId="164"/>
          <ac:grpSpMkLst>
            <pc:docMk/>
            <pc:sldMk cId="4877074" sldId="593"/>
            <ac:grpSpMk id="25" creationId="{98555D13-D340-2152-EBF8-2DA9F7DACD6C}"/>
          </ac:grpSpMkLst>
        </pc:grpChg>
        <pc:picChg chg="add mod">
          <ac:chgData name="Suzanne van Gelderen" userId="ef5f300ec9128a93" providerId="LiveId" clId="{177A5B54-9810-4D91-B142-0CCEB6331C05}" dt="2026-05-11T14:47:10.330" v="5214" actId="164"/>
          <ac:picMkLst>
            <pc:docMk/>
            <pc:sldMk cId="4877074" sldId="593"/>
            <ac:picMk id="8" creationId="{11DFF7DA-4E0C-BE11-C091-55A99852CBD7}"/>
          </ac:picMkLst>
        </pc:picChg>
        <pc:picChg chg="add mod">
          <ac:chgData name="Suzanne van Gelderen" userId="ef5f300ec9128a93" providerId="LiveId" clId="{177A5B54-9810-4D91-B142-0CCEB6331C05}" dt="2026-05-11T15:15:02.022" v="5406" actId="164"/>
          <ac:picMkLst>
            <pc:docMk/>
            <pc:sldMk cId="4877074" sldId="593"/>
            <ac:picMk id="14" creationId="{5C9E4A89-2F76-59DC-B264-9B462428B7E9}"/>
          </ac:picMkLst>
        </pc:picChg>
        <pc:picChg chg="add mod">
          <ac:chgData name="Suzanne van Gelderen" userId="ef5f300ec9128a93" providerId="LiveId" clId="{177A5B54-9810-4D91-B142-0CCEB6331C05}" dt="2026-05-11T15:15:02.022" v="5406" actId="164"/>
          <ac:picMkLst>
            <pc:docMk/>
            <pc:sldMk cId="4877074" sldId="593"/>
            <ac:picMk id="21" creationId="{32B2EA16-6B43-B4A6-2D0C-BD6485A41175}"/>
          </ac:picMkLst>
        </pc:picChg>
        <pc:picChg chg="add mod">
          <ac:chgData name="Suzanne van Gelderen" userId="ef5f300ec9128a93" providerId="LiveId" clId="{177A5B54-9810-4D91-B142-0CCEB6331C05}" dt="2026-05-11T15:15:19.531" v="5415" actId="164"/>
          <ac:picMkLst>
            <pc:docMk/>
            <pc:sldMk cId="4877074" sldId="593"/>
            <ac:picMk id="22" creationId="{0E2004DA-90EF-6A7B-F1BB-F7D79BA2B21E}"/>
          </ac:picMkLst>
        </pc:picChg>
        <pc:picChg chg="add mod">
          <ac:chgData name="Suzanne van Gelderen" userId="ef5f300ec9128a93" providerId="LiveId" clId="{177A5B54-9810-4D91-B142-0CCEB6331C05}" dt="2026-05-11T15:15:19.531" v="5415" actId="164"/>
          <ac:picMkLst>
            <pc:docMk/>
            <pc:sldMk cId="4877074" sldId="593"/>
            <ac:picMk id="23" creationId="{BCBD1605-A4B5-C5F4-564C-46C984C59C51}"/>
          </ac:picMkLst>
        </pc:picChg>
      </pc:sldChg>
      <pc:sldChg chg="addSp delSp modSp add mod delAnim modAnim">
        <pc:chgData name="Suzanne van Gelderen" userId="ef5f300ec9128a93" providerId="LiveId" clId="{177A5B54-9810-4D91-B142-0CCEB6331C05}" dt="2026-05-11T15:18:36.029" v="5467"/>
        <pc:sldMkLst>
          <pc:docMk/>
          <pc:sldMk cId="47294279" sldId="594"/>
        </pc:sldMkLst>
        <pc:spChg chg="add mod">
          <ac:chgData name="Suzanne van Gelderen" userId="ef5f300ec9128a93" providerId="LiveId" clId="{177A5B54-9810-4D91-B142-0CCEB6331C05}" dt="2026-05-11T14:42:53.110" v="5130"/>
          <ac:spMkLst>
            <pc:docMk/>
            <pc:sldMk cId="47294279" sldId="594"/>
            <ac:spMk id="24" creationId="{E35580FE-79EB-31A9-24A2-EED546F846B2}"/>
          </ac:spMkLst>
        </pc:spChg>
        <pc:grpChg chg="add mod">
          <ac:chgData name="Suzanne van Gelderen" userId="ef5f300ec9128a93" providerId="LiveId" clId="{177A5B54-9810-4D91-B142-0CCEB6331C05}" dt="2026-05-11T15:17:08.114" v="5429" actId="164"/>
          <ac:grpSpMkLst>
            <pc:docMk/>
            <pc:sldMk cId="47294279" sldId="594"/>
            <ac:grpSpMk id="26" creationId="{EDDC6C1E-B3B1-1E07-23C6-44B3912672F8}"/>
          </ac:grpSpMkLst>
        </pc:grpChg>
        <pc:grpChg chg="add mod">
          <ac:chgData name="Suzanne van Gelderen" userId="ef5f300ec9128a93" providerId="LiveId" clId="{177A5B54-9810-4D91-B142-0CCEB6331C05}" dt="2026-05-11T15:17:15.057" v="5430" actId="164"/>
          <ac:grpSpMkLst>
            <pc:docMk/>
            <pc:sldMk cId="47294279" sldId="594"/>
            <ac:grpSpMk id="27" creationId="{6B3B5BDB-81D9-33FA-79F9-091E309C93DE}"/>
          </ac:grpSpMkLst>
        </pc:grpChg>
        <pc:grpChg chg="add mod">
          <ac:chgData name="Suzanne van Gelderen" userId="ef5f300ec9128a93" providerId="LiveId" clId="{177A5B54-9810-4D91-B142-0CCEB6331C05}" dt="2026-05-11T15:18:08.831" v="5450" actId="164"/>
          <ac:grpSpMkLst>
            <pc:docMk/>
            <pc:sldMk cId="47294279" sldId="594"/>
            <ac:grpSpMk id="31" creationId="{A32B10AC-53E2-343B-EA23-8A228A299944}"/>
          </ac:grpSpMkLst>
        </pc:grpChg>
        <pc:grpChg chg="add mod">
          <ac:chgData name="Suzanne van Gelderen" userId="ef5f300ec9128a93" providerId="LiveId" clId="{177A5B54-9810-4D91-B142-0CCEB6331C05}" dt="2026-05-11T15:18:23.038" v="5457" actId="164"/>
          <ac:grpSpMkLst>
            <pc:docMk/>
            <pc:sldMk cId="47294279" sldId="594"/>
            <ac:grpSpMk id="32" creationId="{43A8C96B-EC21-48DB-E8EE-314DA8CACC6F}"/>
          </ac:grpSpMkLst>
        </pc:grpChg>
        <pc:picChg chg="add mod">
          <ac:chgData name="Suzanne van Gelderen" userId="ef5f300ec9128a93" providerId="LiveId" clId="{177A5B54-9810-4D91-B142-0CCEB6331C05}" dt="2026-05-11T15:17:08.114" v="5429" actId="164"/>
          <ac:picMkLst>
            <pc:docMk/>
            <pc:sldMk cId="47294279" sldId="594"/>
            <ac:picMk id="8" creationId="{9B29C675-53CA-886D-0276-6DB7C6BD3A2E}"/>
          </ac:picMkLst>
        </pc:picChg>
        <pc:picChg chg="add mod">
          <ac:chgData name="Suzanne van Gelderen" userId="ef5f300ec9128a93" providerId="LiveId" clId="{177A5B54-9810-4D91-B142-0CCEB6331C05}" dt="2026-05-11T15:17:08.114" v="5429" actId="164"/>
          <ac:picMkLst>
            <pc:docMk/>
            <pc:sldMk cId="47294279" sldId="594"/>
            <ac:picMk id="10" creationId="{CA02B537-45D3-EE81-854A-D10BE87CC19E}"/>
          </ac:picMkLst>
        </pc:picChg>
        <pc:picChg chg="add mod">
          <ac:chgData name="Suzanne van Gelderen" userId="ef5f300ec9128a93" providerId="LiveId" clId="{177A5B54-9810-4D91-B142-0CCEB6331C05}" dt="2026-05-11T15:17:15.057" v="5430" actId="164"/>
          <ac:picMkLst>
            <pc:docMk/>
            <pc:sldMk cId="47294279" sldId="594"/>
            <ac:picMk id="12" creationId="{BECBE054-D6C3-610A-3083-96C775B6CB10}"/>
          </ac:picMkLst>
        </pc:picChg>
        <pc:picChg chg="add mod">
          <ac:chgData name="Suzanne van Gelderen" userId="ef5f300ec9128a93" providerId="LiveId" clId="{177A5B54-9810-4D91-B142-0CCEB6331C05}" dt="2026-05-11T15:17:15.057" v="5430" actId="164"/>
          <ac:picMkLst>
            <pc:docMk/>
            <pc:sldMk cId="47294279" sldId="594"/>
            <ac:picMk id="14" creationId="{69B576D6-85C2-92FA-B9AC-5FD82AFE6570}"/>
          </ac:picMkLst>
        </pc:picChg>
        <pc:picChg chg="add mod">
          <ac:chgData name="Suzanne van Gelderen" userId="ef5f300ec9128a93" providerId="LiveId" clId="{177A5B54-9810-4D91-B142-0CCEB6331C05}" dt="2026-05-11T15:18:08.831" v="5450" actId="164"/>
          <ac:picMkLst>
            <pc:docMk/>
            <pc:sldMk cId="47294279" sldId="594"/>
            <ac:picMk id="21" creationId="{5E439AA7-A84D-2792-B16B-229559A9E72E}"/>
          </ac:picMkLst>
        </pc:picChg>
        <pc:picChg chg="add mod">
          <ac:chgData name="Suzanne van Gelderen" userId="ef5f300ec9128a93" providerId="LiveId" clId="{177A5B54-9810-4D91-B142-0CCEB6331C05}" dt="2026-05-11T15:18:23.038" v="5457" actId="164"/>
          <ac:picMkLst>
            <pc:docMk/>
            <pc:sldMk cId="47294279" sldId="594"/>
            <ac:picMk id="22" creationId="{1BAEFD7D-A698-EFB0-18B2-42EBC1E423AF}"/>
          </ac:picMkLst>
        </pc:picChg>
        <pc:picChg chg="add mod">
          <ac:chgData name="Suzanne van Gelderen" userId="ef5f300ec9128a93" providerId="LiveId" clId="{177A5B54-9810-4D91-B142-0CCEB6331C05}" dt="2026-05-11T15:18:23.038" v="5457" actId="164"/>
          <ac:picMkLst>
            <pc:docMk/>
            <pc:sldMk cId="47294279" sldId="594"/>
            <ac:picMk id="23" creationId="{DA3FC93F-DE9B-D054-39BF-8D5F8373A1EE}"/>
          </ac:picMkLst>
        </pc:picChg>
        <pc:picChg chg="add mod">
          <ac:chgData name="Suzanne van Gelderen" userId="ef5f300ec9128a93" providerId="LiveId" clId="{177A5B54-9810-4D91-B142-0CCEB6331C05}" dt="2026-05-11T14:45:10.339" v="5183"/>
          <ac:picMkLst>
            <pc:docMk/>
            <pc:sldMk cId="47294279" sldId="594"/>
            <ac:picMk id="25" creationId="{E3CEF971-3961-AB9B-28E3-4C7F55F2B9E2}"/>
          </ac:picMkLst>
        </pc:picChg>
        <pc:picChg chg="add mod">
          <ac:chgData name="Suzanne van Gelderen" userId="ef5f300ec9128a93" providerId="LiveId" clId="{177A5B54-9810-4D91-B142-0CCEB6331C05}" dt="2026-05-11T15:18:08.831" v="5450" actId="164"/>
          <ac:picMkLst>
            <pc:docMk/>
            <pc:sldMk cId="47294279" sldId="594"/>
            <ac:picMk id="30" creationId="{BF541A6F-3F16-BDB3-CD0D-4782627EFEC1}"/>
          </ac:picMkLst>
        </pc:picChg>
        <pc:cxnChg chg="add mod">
          <ac:chgData name="Suzanne van Gelderen" userId="ef5f300ec9128a93" providerId="LiveId" clId="{177A5B54-9810-4D91-B142-0CCEB6331C05}" dt="2026-05-11T15:17:48.212" v="5446" actId="1036"/>
          <ac:cxnSpMkLst>
            <pc:docMk/>
            <pc:sldMk cId="47294279" sldId="594"/>
            <ac:cxnSpMk id="28" creationId="{DAA18B39-9C9A-E9D2-DF8F-4EDF11797F07}"/>
          </ac:cxnSpMkLst>
        </pc:cxnChg>
        <pc:cxnChg chg="add mod">
          <ac:chgData name="Suzanne van Gelderen" userId="ef5f300ec9128a93" providerId="LiveId" clId="{177A5B54-9810-4D91-B142-0CCEB6331C05}" dt="2026-05-11T15:18:32.544" v="5466" actId="1035"/>
          <ac:cxnSpMkLst>
            <pc:docMk/>
            <pc:sldMk cId="47294279" sldId="594"/>
            <ac:cxnSpMk id="33" creationId="{8B7B1CD7-3CE3-86EB-984F-8F8039629A45}"/>
          </ac:cxnSpMkLst>
        </pc:cxnChg>
      </pc:sldChg>
      <pc:sldChg chg="addSp delSp modSp add mod delAnim modAnim">
        <pc:chgData name="Suzanne van Gelderen" userId="ef5f300ec9128a93" providerId="LiveId" clId="{177A5B54-9810-4D91-B142-0CCEB6331C05}" dt="2026-05-17T12:01:51.146" v="14024"/>
        <pc:sldMkLst>
          <pc:docMk/>
          <pc:sldMk cId="3342241672" sldId="598"/>
        </pc:sldMkLst>
        <pc:spChg chg="add mod">
          <ac:chgData name="Suzanne van Gelderen" userId="ef5f300ec9128a93" providerId="LiveId" clId="{177A5B54-9810-4D91-B142-0CCEB6331C05}" dt="2026-05-11T15:11:50.525" v="5384"/>
          <ac:spMkLst>
            <pc:docMk/>
            <pc:sldMk cId="3342241672" sldId="598"/>
            <ac:spMk id="9" creationId="{0C906499-56DE-3411-4B11-79F6E29428E7}"/>
          </ac:spMkLst>
        </pc:spChg>
        <pc:spChg chg="mod">
          <ac:chgData name="Suzanne van Gelderen" userId="ef5f300ec9128a93" providerId="LiveId" clId="{177A5B54-9810-4D91-B142-0CCEB6331C05}" dt="2026-05-11T15:11:30.509" v="5379" actId="1076"/>
          <ac:spMkLst>
            <pc:docMk/>
            <pc:sldMk cId="3342241672" sldId="598"/>
            <ac:spMk id="132" creationId="{EF66AF29-9515-164B-3A5D-7753E49E069F}"/>
          </ac:spMkLst>
        </pc:spChg>
        <pc:grpChg chg="add mod">
          <ac:chgData name="Suzanne van Gelderen" userId="ef5f300ec9128a93" providerId="LiveId" clId="{177A5B54-9810-4D91-B142-0CCEB6331C05}" dt="2026-05-17T11:59:35.536" v="14009" actId="1038"/>
          <ac:grpSpMkLst>
            <pc:docMk/>
            <pc:sldMk cId="3342241672" sldId="598"/>
            <ac:grpSpMk id="2" creationId="{41764F80-51F9-5F81-41E4-AF4AD68901F9}"/>
          </ac:grpSpMkLst>
        </pc:grpChg>
        <pc:grpChg chg="add mod">
          <ac:chgData name="Suzanne van Gelderen" userId="ef5f300ec9128a93" providerId="LiveId" clId="{177A5B54-9810-4D91-B142-0CCEB6331C05}" dt="2026-05-11T15:11:46.675" v="5383"/>
          <ac:grpSpMkLst>
            <pc:docMk/>
            <pc:sldMk cId="3342241672" sldId="598"/>
            <ac:grpSpMk id="5" creationId="{665C2B4A-83FE-9BE1-5DA2-23052F7DFC00}"/>
          </ac:grpSpMkLst>
        </pc:grpChg>
        <pc:grpChg chg="add mod">
          <ac:chgData name="Suzanne van Gelderen" userId="ef5f300ec9128a93" providerId="LiveId" clId="{177A5B54-9810-4D91-B142-0CCEB6331C05}" dt="2026-05-17T12:01:49.646" v="14023"/>
          <ac:grpSpMkLst>
            <pc:docMk/>
            <pc:sldMk cId="3342241672" sldId="598"/>
            <ac:grpSpMk id="11" creationId="{77D846CD-1C99-BCD4-E80B-3DF898724EC5}"/>
          </ac:grpSpMkLst>
        </pc:grpChg>
        <pc:grpChg chg="mod">
          <ac:chgData name="Suzanne van Gelderen" userId="ef5f300ec9128a93" providerId="LiveId" clId="{177A5B54-9810-4D91-B142-0CCEB6331C05}" dt="2026-05-17T12:01:49.646" v="14023"/>
          <ac:grpSpMkLst>
            <pc:docMk/>
            <pc:sldMk cId="3342241672" sldId="598"/>
            <ac:grpSpMk id="12" creationId="{9CF79CAA-B0C0-838D-87EB-8052782F6EA6}"/>
          </ac:grpSpMkLst>
        </pc:grpChg>
        <pc:picChg chg="mod">
          <ac:chgData name="Suzanne van Gelderen" userId="ef5f300ec9128a93" providerId="LiveId" clId="{177A5B54-9810-4D91-B142-0CCEB6331C05}" dt="2026-05-11T15:11:39.144" v="5382"/>
          <ac:picMkLst>
            <pc:docMk/>
            <pc:sldMk cId="3342241672" sldId="598"/>
            <ac:picMk id="3" creationId="{0AF70691-5882-8429-FC45-4CFFAAD9164E}"/>
          </ac:picMkLst>
        </pc:picChg>
        <pc:picChg chg="mod">
          <ac:chgData name="Suzanne van Gelderen" userId="ef5f300ec9128a93" providerId="LiveId" clId="{177A5B54-9810-4D91-B142-0CCEB6331C05}" dt="2026-05-11T15:11:39.144" v="5382"/>
          <ac:picMkLst>
            <pc:docMk/>
            <pc:sldMk cId="3342241672" sldId="598"/>
            <ac:picMk id="4" creationId="{EEF8E18A-A61F-E475-5CD1-E813BCE15550}"/>
          </ac:picMkLst>
        </pc:picChg>
        <pc:picChg chg="mod">
          <ac:chgData name="Suzanne van Gelderen" userId="ef5f300ec9128a93" providerId="LiveId" clId="{177A5B54-9810-4D91-B142-0CCEB6331C05}" dt="2026-05-11T15:11:46.675" v="5383"/>
          <ac:picMkLst>
            <pc:docMk/>
            <pc:sldMk cId="3342241672" sldId="598"/>
            <ac:picMk id="6" creationId="{E6A80F45-E30F-50D7-2025-A7FE9A14DFE2}"/>
          </ac:picMkLst>
        </pc:picChg>
        <pc:picChg chg="mod">
          <ac:chgData name="Suzanne van Gelderen" userId="ef5f300ec9128a93" providerId="LiveId" clId="{177A5B54-9810-4D91-B142-0CCEB6331C05}" dt="2026-05-11T15:11:46.675" v="5383"/>
          <ac:picMkLst>
            <pc:docMk/>
            <pc:sldMk cId="3342241672" sldId="598"/>
            <ac:picMk id="8" creationId="{57BF7291-ECB8-9C0F-0AFC-5D2DB36CE9C3}"/>
          </ac:picMkLst>
        </pc:picChg>
        <pc:inkChg chg="mod">
          <ac:chgData name="Suzanne van Gelderen" userId="ef5f300ec9128a93" providerId="LiveId" clId="{177A5B54-9810-4D91-B142-0CCEB6331C05}" dt="2026-05-17T12:01:49.646" v="14023"/>
          <ac:inkMkLst>
            <pc:docMk/>
            <pc:sldMk cId="3342241672" sldId="598"/>
            <ac:inkMk id="14" creationId="{899E9144-1869-8B22-B657-803AA268FF1A}"/>
          </ac:inkMkLst>
        </pc:inkChg>
        <pc:inkChg chg="mod">
          <ac:chgData name="Suzanne van Gelderen" userId="ef5f300ec9128a93" providerId="LiveId" clId="{177A5B54-9810-4D91-B142-0CCEB6331C05}" dt="2026-05-17T12:01:49.646" v="14023"/>
          <ac:inkMkLst>
            <pc:docMk/>
            <pc:sldMk cId="3342241672" sldId="598"/>
            <ac:inkMk id="17" creationId="{FADC3EB0-E6DD-0762-3E3A-2C8A918EB060}"/>
          </ac:inkMkLst>
        </pc:inkChg>
        <pc:inkChg chg="mod">
          <ac:chgData name="Suzanne van Gelderen" userId="ef5f300ec9128a93" providerId="LiveId" clId="{177A5B54-9810-4D91-B142-0CCEB6331C05}" dt="2026-05-17T12:01:49.646" v="14023"/>
          <ac:inkMkLst>
            <pc:docMk/>
            <pc:sldMk cId="3342241672" sldId="598"/>
            <ac:inkMk id="18" creationId="{4A24B069-20B2-C5F7-16AB-D92F8BFE0A73}"/>
          </ac:inkMkLst>
        </pc:inkChg>
        <pc:inkChg chg="mod">
          <ac:chgData name="Suzanne van Gelderen" userId="ef5f300ec9128a93" providerId="LiveId" clId="{177A5B54-9810-4D91-B142-0CCEB6331C05}" dt="2026-05-17T12:01:49.646" v="14023"/>
          <ac:inkMkLst>
            <pc:docMk/>
            <pc:sldMk cId="3342241672" sldId="598"/>
            <ac:inkMk id="19" creationId="{5C2C80AA-B7F3-615E-A5D5-648FE89379DC}"/>
          </ac:inkMkLst>
        </pc:inkChg>
        <pc:inkChg chg="mod">
          <ac:chgData name="Suzanne van Gelderen" userId="ef5f300ec9128a93" providerId="LiveId" clId="{177A5B54-9810-4D91-B142-0CCEB6331C05}" dt="2026-05-17T12:01:49.646" v="14023"/>
          <ac:inkMkLst>
            <pc:docMk/>
            <pc:sldMk cId="3342241672" sldId="598"/>
            <ac:inkMk id="20" creationId="{CC388E08-739B-31D9-0379-F75F1E6A2276}"/>
          </ac:inkMkLst>
        </pc:inkChg>
        <pc:inkChg chg="mod">
          <ac:chgData name="Suzanne van Gelderen" userId="ef5f300ec9128a93" providerId="LiveId" clId="{177A5B54-9810-4D91-B142-0CCEB6331C05}" dt="2026-05-17T12:01:49.646" v="14023"/>
          <ac:inkMkLst>
            <pc:docMk/>
            <pc:sldMk cId="3342241672" sldId="598"/>
            <ac:inkMk id="21" creationId="{B6082A6B-FEF4-E26D-2BEC-E44C94BDEE41}"/>
          </ac:inkMkLst>
        </pc:inkChg>
        <pc:cxnChg chg="add mod">
          <ac:chgData name="Suzanne van Gelderen" userId="ef5f300ec9128a93" providerId="LiveId" clId="{177A5B54-9810-4D91-B142-0CCEB6331C05}" dt="2026-05-11T15:14:39.954" v="5404" actId="14100"/>
          <ac:cxnSpMkLst>
            <pc:docMk/>
            <pc:sldMk cId="3342241672" sldId="598"/>
            <ac:cxnSpMk id="10" creationId="{ADFCCB13-9994-2C2C-7649-C7A1B1CDD459}"/>
          </ac:cxnSpMkLst>
        </pc:cxnChg>
        <pc:cxnChg chg="mod">
          <ac:chgData name="Suzanne van Gelderen" userId="ef5f300ec9128a93" providerId="LiveId" clId="{177A5B54-9810-4D91-B142-0CCEB6331C05}" dt="2026-05-11T15:14:41.886" v="5405" actId="14100"/>
          <ac:cxnSpMkLst>
            <pc:docMk/>
            <pc:sldMk cId="3342241672" sldId="598"/>
            <ac:cxnSpMk id="131" creationId="{B1A74EB4-F487-CD3F-CE73-9BEEA7F2662A}"/>
          </ac:cxnSpMkLst>
        </pc:cxnChg>
      </pc:sldChg>
      <pc:sldChg chg="addSp delSp modSp add mod modAnim">
        <pc:chgData name="Suzanne van Gelderen" userId="ef5f300ec9128a93" providerId="LiveId" clId="{177A5B54-9810-4D91-B142-0CCEB6331C05}" dt="2026-05-17T12:14:14.327" v="14182" actId="1037"/>
        <pc:sldMkLst>
          <pc:docMk/>
          <pc:sldMk cId="2105449804" sldId="602"/>
        </pc:sldMkLst>
        <pc:spChg chg="add mod">
          <ac:chgData name="Suzanne van Gelderen" userId="ef5f300ec9128a93" providerId="LiveId" clId="{177A5B54-9810-4D91-B142-0CCEB6331C05}" dt="2026-05-17T12:14:14.327" v="14182" actId="1037"/>
          <ac:spMkLst>
            <pc:docMk/>
            <pc:sldMk cId="2105449804" sldId="602"/>
            <ac:spMk id="15" creationId="{95886AE6-CA80-2959-F32A-32DD55338C73}"/>
          </ac:spMkLst>
        </pc:spChg>
        <pc:spChg chg="add mod">
          <ac:chgData name="Suzanne van Gelderen" userId="ef5f300ec9128a93" providerId="LiveId" clId="{177A5B54-9810-4D91-B142-0CCEB6331C05}" dt="2026-05-17T12:14:11.865" v="14180" actId="1037"/>
          <ac:spMkLst>
            <pc:docMk/>
            <pc:sldMk cId="2105449804" sldId="602"/>
            <ac:spMk id="16" creationId="{22A6716A-5E8B-67DF-222C-174EE58621E3}"/>
          </ac:spMkLst>
        </pc:spChg>
        <pc:spChg chg="add mod">
          <ac:chgData name="Suzanne van Gelderen" userId="ef5f300ec9128a93" providerId="LiveId" clId="{177A5B54-9810-4D91-B142-0CCEB6331C05}" dt="2026-05-11T19:01:12.705" v="12320" actId="1035"/>
          <ac:spMkLst>
            <pc:docMk/>
            <pc:sldMk cId="2105449804" sldId="602"/>
            <ac:spMk id="17" creationId="{BB7D6714-7007-7537-FDAE-5BFC30014FBC}"/>
          </ac:spMkLst>
        </pc:spChg>
        <pc:spChg chg="add mod">
          <ac:chgData name="Suzanne van Gelderen" userId="ef5f300ec9128a93" providerId="LiveId" clId="{177A5B54-9810-4D91-B142-0CCEB6331C05}" dt="2026-05-17T08:03:17.810" v="13100" actId="164"/>
          <ac:spMkLst>
            <pc:docMk/>
            <pc:sldMk cId="2105449804" sldId="602"/>
            <ac:spMk id="20" creationId="{6A914586-E7A2-03C3-BD16-6C9D4B79B6FB}"/>
          </ac:spMkLst>
        </pc:spChg>
        <pc:spChg chg="mod">
          <ac:chgData name="Suzanne van Gelderen" userId="ef5f300ec9128a93" providerId="LiveId" clId="{177A5B54-9810-4D91-B142-0CCEB6331C05}" dt="2026-05-11T15:48:43.911" v="5550" actId="20577"/>
          <ac:spMkLst>
            <pc:docMk/>
            <pc:sldMk cId="2105449804" sldId="602"/>
            <ac:spMk id="541" creationId="{B6B16D9F-BD94-2139-F548-C3CCAB160168}"/>
          </ac:spMkLst>
        </pc:spChg>
        <pc:grpChg chg="add mod">
          <ac:chgData name="Suzanne van Gelderen" userId="ef5f300ec9128a93" providerId="LiveId" clId="{177A5B54-9810-4D91-B142-0CCEB6331C05}" dt="2026-05-17T08:03:17.810" v="13100" actId="164"/>
          <ac:grpSpMkLst>
            <pc:docMk/>
            <pc:sldMk cId="2105449804" sldId="602"/>
            <ac:grpSpMk id="19" creationId="{6456F9B6-4D5E-CB7E-9E6D-190CDA05A914}"/>
          </ac:grpSpMkLst>
        </pc:grpChg>
        <pc:grpChg chg="add mod">
          <ac:chgData name="Suzanne van Gelderen" userId="ef5f300ec9128a93" providerId="LiveId" clId="{177A5B54-9810-4D91-B142-0CCEB6331C05}" dt="2026-05-17T08:03:17.810" v="13100" actId="164"/>
          <ac:grpSpMkLst>
            <pc:docMk/>
            <pc:sldMk cId="2105449804" sldId="602"/>
            <ac:grpSpMk id="21" creationId="{20C73BB5-F09C-E00A-DD38-C4CD5A9F0029}"/>
          </ac:grpSpMkLst>
        </pc:grpChg>
        <pc:picChg chg="add del mod">
          <ac:chgData name="Suzanne van Gelderen" userId="ef5f300ec9128a93" providerId="LiveId" clId="{177A5B54-9810-4D91-B142-0CCEB6331C05}" dt="2026-05-17T08:02:26.004" v="13066" actId="164"/>
          <ac:picMkLst>
            <pc:docMk/>
            <pc:sldMk cId="2105449804" sldId="602"/>
            <ac:picMk id="3" creationId="{E69DABD0-1842-1187-EC2B-56E7AC2D9393}"/>
          </ac:picMkLst>
        </pc:picChg>
        <pc:picChg chg="add mod modCrop">
          <ac:chgData name="Suzanne van Gelderen" userId="ef5f300ec9128a93" providerId="LiveId" clId="{177A5B54-9810-4D91-B142-0CCEB6331C05}" dt="2026-05-11T18:55:03.585" v="12292" actId="14100"/>
          <ac:picMkLst>
            <pc:docMk/>
            <pc:sldMk cId="2105449804" sldId="602"/>
            <ac:picMk id="4" creationId="{BDF79214-6B54-A5CD-2C41-4BB4A5BD3708}"/>
          </ac:picMkLst>
        </pc:picChg>
        <pc:picChg chg="add mod">
          <ac:chgData name="Suzanne van Gelderen" userId="ef5f300ec9128a93" providerId="LiveId" clId="{177A5B54-9810-4D91-B142-0CCEB6331C05}" dt="2026-05-17T08:02:56.335" v="13080" actId="1035"/>
          <ac:picMkLst>
            <pc:docMk/>
            <pc:sldMk cId="2105449804" sldId="602"/>
            <ac:picMk id="6" creationId="{DBAC1973-35B0-3416-6A2A-BA4A1BA80C24}"/>
          </ac:picMkLst>
        </pc:picChg>
        <pc:picChg chg="add mod modCrop">
          <ac:chgData name="Suzanne van Gelderen" userId="ef5f300ec9128a93" providerId="LiveId" clId="{177A5B54-9810-4D91-B142-0CCEB6331C05}" dt="2026-05-11T18:57:33.101" v="12299" actId="14100"/>
          <ac:picMkLst>
            <pc:docMk/>
            <pc:sldMk cId="2105449804" sldId="602"/>
            <ac:picMk id="7" creationId="{FCEB740F-7D97-C0A2-EE84-92A591C75F3B}"/>
          </ac:picMkLst>
        </pc:picChg>
        <pc:inkChg chg="add">
          <ac:chgData name="Suzanne van Gelderen" userId="ef5f300ec9128a93" providerId="LiveId" clId="{177A5B54-9810-4D91-B142-0CCEB6331C05}" dt="2026-05-11T18:56:29.154" v="12295"/>
          <ac:inkMkLst>
            <pc:docMk/>
            <pc:sldMk cId="2105449804" sldId="602"/>
            <ac:inkMk id="9" creationId="{A5DCD24B-3741-02B0-6274-27AB4C6DBB46}"/>
          </ac:inkMkLst>
        </pc:inkChg>
        <pc:inkChg chg="add">
          <ac:chgData name="Suzanne van Gelderen" userId="ef5f300ec9128a93" providerId="LiveId" clId="{177A5B54-9810-4D91-B142-0CCEB6331C05}" dt="2026-05-11T18:56:46.770" v="12296" actId="9405"/>
          <ac:inkMkLst>
            <pc:docMk/>
            <pc:sldMk cId="2105449804" sldId="602"/>
            <ac:inkMk id="10" creationId="{0FDD2A76-3508-2EB4-31CB-2703816A93DB}"/>
          </ac:inkMkLst>
        </pc:inkChg>
        <pc:inkChg chg="add">
          <ac:chgData name="Suzanne van Gelderen" userId="ef5f300ec9128a93" providerId="LiveId" clId="{177A5B54-9810-4D91-B142-0CCEB6331C05}" dt="2026-05-11T18:56:49.130" v="12297" actId="9405"/>
          <ac:inkMkLst>
            <pc:docMk/>
            <pc:sldMk cId="2105449804" sldId="602"/>
            <ac:inkMk id="11" creationId="{EB05BB0A-C073-99C7-C18D-B3DC0F73356D}"/>
          </ac:inkMkLst>
        </pc:inkChg>
        <pc:inkChg chg="add">
          <ac:chgData name="Suzanne van Gelderen" userId="ef5f300ec9128a93" providerId="LiveId" clId="{177A5B54-9810-4D91-B142-0CCEB6331C05}" dt="2026-05-11T18:58:30.626" v="12300" actId="9405"/>
          <ac:inkMkLst>
            <pc:docMk/>
            <pc:sldMk cId="2105449804" sldId="602"/>
            <ac:inkMk id="12" creationId="{654FAC19-2D37-E425-13CD-4B82AD601482}"/>
          </ac:inkMkLst>
        </pc:inkChg>
        <pc:inkChg chg="add">
          <ac:chgData name="Suzanne van Gelderen" userId="ef5f300ec9128a93" providerId="LiveId" clId="{177A5B54-9810-4D91-B142-0CCEB6331C05}" dt="2026-05-11T18:58:32.458" v="12301" actId="9405"/>
          <ac:inkMkLst>
            <pc:docMk/>
            <pc:sldMk cId="2105449804" sldId="602"/>
            <ac:inkMk id="13" creationId="{5211AC7A-E642-7508-4DCB-626F194B2BD6}"/>
          </ac:inkMkLst>
        </pc:inkChg>
        <pc:inkChg chg="add">
          <ac:chgData name="Suzanne van Gelderen" userId="ef5f300ec9128a93" providerId="LiveId" clId="{177A5B54-9810-4D91-B142-0CCEB6331C05}" dt="2026-05-11T18:59:35.893" v="12302" actId="9405"/>
          <ac:inkMkLst>
            <pc:docMk/>
            <pc:sldMk cId="2105449804" sldId="602"/>
            <ac:inkMk id="14" creationId="{278FA40D-EDA0-7881-B2C3-0427485E4E4E}"/>
          </ac:inkMkLst>
        </pc:inkChg>
      </pc:sldChg>
      <pc:sldChg chg="addSp delSp modSp add mod ord">
        <pc:chgData name="Suzanne van Gelderen" userId="ef5f300ec9128a93" providerId="LiveId" clId="{177A5B54-9810-4D91-B142-0CCEB6331C05}" dt="2026-05-17T07:59:22.822" v="13041" actId="20577"/>
        <pc:sldMkLst>
          <pc:docMk/>
          <pc:sldMk cId="3764786060" sldId="606"/>
        </pc:sldMkLst>
        <pc:spChg chg="mod">
          <ac:chgData name="Suzanne van Gelderen" userId="ef5f300ec9128a93" providerId="LiveId" clId="{177A5B54-9810-4D91-B142-0CCEB6331C05}" dt="2026-05-17T07:59:22.822" v="13041" actId="20577"/>
          <ac:spMkLst>
            <pc:docMk/>
            <pc:sldMk cId="3764786060" sldId="606"/>
            <ac:spMk id="4" creationId="{929EE3ED-BD25-5F31-9767-F9A7EB7D5A4B}"/>
          </ac:spMkLst>
        </pc:spChg>
        <pc:picChg chg="add mod">
          <ac:chgData name="Suzanne van Gelderen" userId="ef5f300ec9128a93" providerId="LiveId" clId="{177A5B54-9810-4D91-B142-0CCEB6331C05}" dt="2026-05-11T18:00:08.372" v="10427" actId="14100"/>
          <ac:picMkLst>
            <pc:docMk/>
            <pc:sldMk cId="3764786060" sldId="606"/>
            <ac:picMk id="4098" creationId="{569CDC81-B930-D9D8-898C-68D8C5BDDCC5}"/>
          </ac:picMkLst>
        </pc:picChg>
      </pc:sldChg>
      <pc:sldChg chg="addSp delSp modSp add mod ord">
        <pc:chgData name="Suzanne van Gelderen" userId="ef5f300ec9128a93" providerId="LiveId" clId="{177A5B54-9810-4D91-B142-0CCEB6331C05}" dt="2026-05-11T18:41:39.962" v="12087" actId="20577"/>
        <pc:sldMkLst>
          <pc:docMk/>
          <pc:sldMk cId="4054292983" sldId="607"/>
        </pc:sldMkLst>
        <pc:spChg chg="add del mod">
          <ac:chgData name="Suzanne van Gelderen" userId="ef5f300ec9128a93" providerId="LiveId" clId="{177A5B54-9810-4D91-B142-0CCEB6331C05}" dt="2026-05-11T17:20:48.717" v="8939" actId="47"/>
          <ac:spMkLst>
            <pc:docMk/>
            <pc:sldMk cId="4054292983" sldId="607"/>
            <ac:spMk id="5" creationId="{194BB2B9-561C-87F0-9480-DE8255C47816}"/>
          </ac:spMkLst>
        </pc:spChg>
        <pc:spChg chg="add mod">
          <ac:chgData name="Suzanne van Gelderen" userId="ef5f300ec9128a93" providerId="LiveId" clId="{177A5B54-9810-4D91-B142-0CCEB6331C05}" dt="2026-05-11T18:41:39.962" v="12087" actId="20577"/>
          <ac:spMkLst>
            <pc:docMk/>
            <pc:sldMk cId="4054292983" sldId="607"/>
            <ac:spMk id="6" creationId="{53ABB6D3-AEE0-E2E1-8D10-05B1DE98FF1E}"/>
          </ac:spMkLst>
        </pc:spChg>
        <pc:spChg chg="mod">
          <ac:chgData name="Suzanne van Gelderen" userId="ef5f300ec9128a93" providerId="LiveId" clId="{177A5B54-9810-4D91-B142-0CCEB6331C05}" dt="2026-05-11T17:41:21.296" v="10278" actId="20577"/>
          <ac:spMkLst>
            <pc:docMk/>
            <pc:sldMk cId="4054292983" sldId="607"/>
            <ac:spMk id="541" creationId="{E401EEA1-95C9-DD4E-7A91-97ED3EE4B66C}"/>
          </ac:spMkLst>
        </pc:spChg>
        <pc:picChg chg="add mod">
          <ac:chgData name="Suzanne van Gelderen" userId="ef5f300ec9128a93" providerId="LiveId" clId="{177A5B54-9810-4D91-B142-0CCEB6331C05}" dt="2026-05-11T17:31:19.278" v="9873" actId="14100"/>
          <ac:picMkLst>
            <pc:docMk/>
            <pc:sldMk cId="4054292983" sldId="607"/>
            <ac:picMk id="2" creationId="{0EBAD821-D959-EE71-D9A7-8903F4BD53D4}"/>
          </ac:picMkLst>
        </pc:picChg>
      </pc:sldChg>
      <pc:sldChg chg="addSp delSp modSp add mod ord">
        <pc:chgData name="Suzanne van Gelderen" userId="ef5f300ec9128a93" providerId="LiveId" clId="{177A5B54-9810-4D91-B142-0CCEB6331C05}" dt="2026-05-11T18:00:45.740" v="10431"/>
        <pc:sldMkLst>
          <pc:docMk/>
          <pc:sldMk cId="2157270784" sldId="608"/>
        </pc:sldMkLst>
        <pc:spChg chg="add del mod">
          <ac:chgData name="Suzanne van Gelderen" userId="ef5f300ec9128a93" providerId="LiveId" clId="{177A5B54-9810-4D91-B142-0CCEB6331C05}" dt="2026-05-11T17:35:28.344" v="10243" actId="20577"/>
          <ac:spMkLst>
            <pc:docMk/>
            <pc:sldMk cId="2157270784" sldId="608"/>
            <ac:spMk id="4" creationId="{BBD4AB15-87AD-E2D1-0320-F40C6AAB633B}"/>
          </ac:spMkLst>
        </pc:spChg>
        <pc:spChg chg="add mod">
          <ac:chgData name="Suzanne van Gelderen" userId="ef5f300ec9128a93" providerId="LiveId" clId="{177A5B54-9810-4D91-B142-0CCEB6331C05}" dt="2026-05-11T17:41:28.778" v="10281"/>
          <ac:spMkLst>
            <pc:docMk/>
            <pc:sldMk cId="2157270784" sldId="608"/>
            <ac:spMk id="8" creationId="{9C033A45-D2FF-9FD2-46EC-7656E35BA0B2}"/>
          </ac:spMkLst>
        </pc:spChg>
        <pc:picChg chg="mod">
          <ac:chgData name="Suzanne van Gelderen" userId="ef5f300ec9128a93" providerId="LiveId" clId="{177A5B54-9810-4D91-B142-0CCEB6331C05}" dt="2026-05-11T17:35:49.187" v="10261" actId="1038"/>
          <ac:picMkLst>
            <pc:docMk/>
            <pc:sldMk cId="2157270784" sldId="608"/>
            <ac:picMk id="3" creationId="{9CC3CFE3-C440-BA6A-5BFF-541027E7E72D}"/>
          </ac:picMkLst>
        </pc:picChg>
      </pc:sldChg>
      <pc:sldChg chg="addSp delSp modSp new mod modNotesTx">
        <pc:chgData name="Suzanne van Gelderen" userId="ef5f300ec9128a93" providerId="LiveId" clId="{177A5B54-9810-4D91-B142-0CCEB6331C05}" dt="2026-05-11T18:52:14.589" v="12245" actId="20577"/>
        <pc:sldMkLst>
          <pc:docMk/>
          <pc:sldMk cId="329551088" sldId="612"/>
        </pc:sldMkLst>
        <pc:spChg chg="add mod">
          <ac:chgData name="Suzanne van Gelderen" userId="ef5f300ec9128a93" providerId="LiveId" clId="{177A5B54-9810-4D91-B142-0CCEB6331C05}" dt="2026-05-11T18:05:54.703" v="10709"/>
          <ac:spMkLst>
            <pc:docMk/>
            <pc:sldMk cId="329551088" sldId="612"/>
            <ac:spMk id="5" creationId="{3BFD0C82-9981-F64D-CE27-2407A94CDC60}"/>
          </ac:spMkLst>
        </pc:spChg>
        <pc:spChg chg="add mod">
          <ac:chgData name="Suzanne van Gelderen" userId="ef5f300ec9128a93" providerId="LiveId" clId="{177A5B54-9810-4D91-B142-0CCEB6331C05}" dt="2026-05-11T18:31:05.942" v="12058" actId="20577"/>
          <ac:spMkLst>
            <pc:docMk/>
            <pc:sldMk cId="329551088" sldId="612"/>
            <ac:spMk id="6" creationId="{232D3809-736C-61C0-845D-63600D6E19FE}"/>
          </ac:spMkLst>
        </pc:spChg>
      </pc:sldChg>
      <pc:sldChg chg="delSp modSp add mod delAnim">
        <pc:chgData name="Suzanne van Gelderen" userId="ef5f300ec9128a93" providerId="LiveId" clId="{177A5B54-9810-4D91-B142-0CCEB6331C05}" dt="2026-05-11T18:30:32.564" v="12050" actId="6549"/>
        <pc:sldMkLst>
          <pc:docMk/>
          <pc:sldMk cId="81660752" sldId="613"/>
        </pc:sldMkLst>
        <pc:spChg chg="mod">
          <ac:chgData name="Suzanne van Gelderen" userId="ef5f300ec9128a93" providerId="LiveId" clId="{177A5B54-9810-4D91-B142-0CCEB6331C05}" dt="2026-05-11T18:30:32.564" v="12050" actId="6549"/>
          <ac:spMkLst>
            <pc:docMk/>
            <pc:sldMk cId="81660752" sldId="613"/>
            <ac:spMk id="3" creationId="{A1B71814-2789-F392-9B14-7FC534F0FCFA}"/>
          </ac:spMkLst>
        </pc:spChg>
      </pc:sldChg>
      <pc:sldChg chg="addSp delSp modSp add mod modAnim">
        <pc:chgData name="Suzanne van Gelderen" userId="ef5f300ec9128a93" providerId="LiveId" clId="{177A5B54-9810-4D91-B142-0CCEB6331C05}" dt="2026-05-11T18:11:15.992" v="11294"/>
        <pc:sldMkLst>
          <pc:docMk/>
          <pc:sldMk cId="4100523158" sldId="614"/>
        </pc:sldMkLst>
        <pc:picChg chg="add mod">
          <ac:chgData name="Suzanne van Gelderen" userId="ef5f300ec9128a93" providerId="LiveId" clId="{177A5B54-9810-4D91-B142-0CCEB6331C05}" dt="2026-05-11T18:06:11.276" v="10716" actId="14100"/>
          <ac:picMkLst>
            <pc:docMk/>
            <pc:sldMk cId="4100523158" sldId="614"/>
            <ac:picMk id="5" creationId="{D3861031-BE52-4EA0-E268-0AA8ADA85BAE}"/>
          </ac:picMkLst>
        </pc:picChg>
      </pc:sldChg>
      <pc:sldChg chg="addSp delSp modSp add mod modNotesTx">
        <pc:chgData name="Suzanne van Gelderen" userId="ef5f300ec9128a93" providerId="LiveId" clId="{177A5B54-9810-4D91-B142-0CCEB6331C05}" dt="2026-05-11T18:52:04.283" v="12240" actId="20577"/>
        <pc:sldMkLst>
          <pc:docMk/>
          <pc:sldMk cId="1685389861" sldId="615"/>
        </pc:sldMkLst>
        <pc:picChg chg="mod">
          <ac:chgData name="Suzanne van Gelderen" userId="ef5f300ec9128a93" providerId="LiveId" clId="{177A5B54-9810-4D91-B142-0CCEB6331C05}" dt="2026-05-11T18:45:55.714" v="12109" actId="1076"/>
          <ac:picMkLst>
            <pc:docMk/>
            <pc:sldMk cId="1685389861" sldId="615"/>
            <ac:picMk id="7" creationId="{06BD6D40-4F01-4C7E-E2F6-86D3D762B483}"/>
          </ac:picMkLst>
        </pc:picChg>
        <pc:picChg chg="add mod">
          <ac:chgData name="Suzanne van Gelderen" userId="ef5f300ec9128a93" providerId="LiveId" clId="{177A5B54-9810-4D91-B142-0CCEB6331C05}" dt="2026-05-11T18:45:58.669" v="12110" actId="1076"/>
          <ac:picMkLst>
            <pc:docMk/>
            <pc:sldMk cId="1685389861" sldId="615"/>
            <ac:picMk id="10242" creationId="{22CCCE09-BD31-98C1-D120-475234BAB53B}"/>
          </ac:picMkLst>
        </pc:picChg>
      </pc:sldChg>
      <pc:sldChg chg="addSp delSp modSp add del mod modAnim">
        <pc:chgData name="Suzanne van Gelderen" userId="ef5f300ec9128a93" providerId="LiveId" clId="{177A5B54-9810-4D91-B142-0CCEB6331C05}" dt="2026-05-11T19:02:07.556" v="12329" actId="1038"/>
        <pc:sldMkLst>
          <pc:docMk/>
          <pc:sldMk cId="415945245" sldId="616"/>
        </pc:sldMkLst>
        <pc:picChg chg="add del mod ord">
          <ac:chgData name="Suzanne van Gelderen" userId="ef5f300ec9128a93" providerId="LiveId" clId="{177A5B54-9810-4D91-B142-0CCEB6331C05}" dt="2026-05-11T18:50:02.523" v="12158" actId="170"/>
          <ac:picMkLst>
            <pc:docMk/>
            <pc:sldMk cId="415945245" sldId="616"/>
            <ac:picMk id="3" creationId="{2AFE5A34-B814-F0CD-8CBF-D74DBAC31AF0}"/>
          </ac:picMkLst>
        </pc:picChg>
        <pc:picChg chg="add mod ord">
          <ac:chgData name="Suzanne van Gelderen" userId="ef5f300ec9128a93" providerId="LiveId" clId="{177A5B54-9810-4D91-B142-0CCEB6331C05}" dt="2026-05-11T19:02:07.556" v="12329" actId="1038"/>
          <ac:picMkLst>
            <pc:docMk/>
            <pc:sldMk cId="415945245" sldId="616"/>
            <ac:picMk id="8" creationId="{76936713-1786-C2AA-3C12-D501C4DFCE20}"/>
          </ac:picMkLst>
        </pc:picChg>
        <pc:inkChg chg="add">
          <ac:chgData name="Suzanne van Gelderen" userId="ef5f300ec9128a93" providerId="LiveId" clId="{177A5B54-9810-4D91-B142-0CCEB6331C05}" dt="2026-05-11T18:53:03.942" v="12272" actId="9405"/>
          <ac:inkMkLst>
            <pc:docMk/>
            <pc:sldMk cId="415945245" sldId="616"/>
            <ac:inkMk id="22" creationId="{C9FE36B0-4C31-1AF9-BB69-27C73DA6F12E}"/>
          </ac:inkMkLst>
        </pc:inkChg>
        <pc:inkChg chg="add">
          <ac:chgData name="Suzanne van Gelderen" userId="ef5f300ec9128a93" providerId="LiveId" clId="{177A5B54-9810-4D91-B142-0CCEB6331C05}" dt="2026-05-11T18:53:27.267" v="12278" actId="9405"/>
          <ac:inkMkLst>
            <pc:docMk/>
            <pc:sldMk cId="415945245" sldId="616"/>
            <ac:inkMk id="24" creationId="{367156ED-33BE-AA68-5607-B7F413874C09}"/>
          </ac:inkMkLst>
        </pc:inkChg>
        <pc:inkChg chg="add">
          <ac:chgData name="Suzanne van Gelderen" userId="ef5f300ec9128a93" providerId="LiveId" clId="{177A5B54-9810-4D91-B142-0CCEB6331C05}" dt="2026-05-11T18:53:30.180" v="12279" actId="9405"/>
          <ac:inkMkLst>
            <pc:docMk/>
            <pc:sldMk cId="415945245" sldId="616"/>
            <ac:inkMk id="25" creationId="{D800AF7D-C8F7-3217-5738-E7D1AA92F66F}"/>
          </ac:inkMkLst>
        </pc:inkChg>
        <pc:inkChg chg="add">
          <ac:chgData name="Suzanne van Gelderen" userId="ef5f300ec9128a93" providerId="LiveId" clId="{177A5B54-9810-4D91-B142-0CCEB6331C05}" dt="2026-05-11T18:53:33.191" v="12280" actId="9405"/>
          <ac:inkMkLst>
            <pc:docMk/>
            <pc:sldMk cId="415945245" sldId="616"/>
            <ac:inkMk id="26" creationId="{A3DD2C03-1C8C-D6A5-B7B1-D877C0B37FE2}"/>
          </ac:inkMkLst>
        </pc:inkChg>
      </pc:sldChg>
      <pc:sldChg chg="addSp delSp modSp add mod modAnim">
        <pc:chgData name="Suzanne van Gelderen" userId="ef5f300ec9128a93" providerId="LiveId" clId="{177A5B54-9810-4D91-B142-0CCEB6331C05}" dt="2026-05-17T11:50:40.918" v="13957" actId="1037"/>
        <pc:sldMkLst>
          <pc:docMk/>
          <pc:sldMk cId="3237492999" sldId="619"/>
        </pc:sldMkLst>
        <pc:spChg chg="mod">
          <ac:chgData name="Suzanne van Gelderen" userId="ef5f300ec9128a93" providerId="LiveId" clId="{177A5B54-9810-4D91-B142-0CCEB6331C05}" dt="2026-05-17T09:14:57.831" v="13921" actId="165"/>
          <ac:spMkLst>
            <pc:docMk/>
            <pc:sldMk cId="3237492999" sldId="619"/>
            <ac:spMk id="2" creationId="{78EAFE79-92F3-4F8A-026B-CCB605686159}"/>
          </ac:spMkLst>
        </pc:spChg>
        <pc:spChg chg="add del mod">
          <ac:chgData name="Suzanne van Gelderen" userId="ef5f300ec9128a93" providerId="LiveId" clId="{177A5B54-9810-4D91-B142-0CCEB6331C05}" dt="2026-05-17T09:01:33.489" v="13444" actId="47"/>
          <ac:spMkLst>
            <pc:docMk/>
            <pc:sldMk cId="3237492999" sldId="619"/>
            <ac:spMk id="4" creationId="{0200B7D7-96ED-6469-5FAB-6EE42645A7B4}"/>
          </ac:spMkLst>
        </pc:spChg>
        <pc:spChg chg="add mod">
          <ac:chgData name="Suzanne van Gelderen" userId="ef5f300ec9128a93" providerId="LiveId" clId="{177A5B54-9810-4D91-B142-0CCEB6331C05}" dt="2026-05-17T11:50:40.918" v="13957" actId="1037"/>
          <ac:spMkLst>
            <pc:docMk/>
            <pc:sldMk cId="3237492999" sldId="619"/>
            <ac:spMk id="6" creationId="{81CACACE-4058-2FB7-05E1-3E4EAC40A8BA}"/>
          </ac:spMkLst>
        </pc:spChg>
        <pc:spChg chg="mod">
          <ac:chgData name="Suzanne van Gelderen" userId="ef5f300ec9128a93" providerId="LiveId" clId="{177A5B54-9810-4D91-B142-0CCEB6331C05}" dt="2026-05-17T09:14:57.831" v="13921" actId="165"/>
          <ac:spMkLst>
            <pc:docMk/>
            <pc:sldMk cId="3237492999" sldId="619"/>
            <ac:spMk id="11" creationId="{AF263229-47D4-A345-4986-A88D983A745C}"/>
          </ac:spMkLst>
        </pc:spChg>
        <pc:spChg chg="mod">
          <ac:chgData name="Suzanne van Gelderen" userId="ef5f300ec9128a93" providerId="LiveId" clId="{177A5B54-9810-4D91-B142-0CCEB6331C05}" dt="2026-05-17T09:14:57.831" v="13921" actId="165"/>
          <ac:spMkLst>
            <pc:docMk/>
            <pc:sldMk cId="3237492999" sldId="619"/>
            <ac:spMk id="12" creationId="{F4D9C8A7-DD49-B283-D8A5-E5110150B914}"/>
          </ac:spMkLst>
        </pc:spChg>
        <pc:spChg chg="add mod">
          <ac:chgData name="Suzanne van Gelderen" userId="ef5f300ec9128a93" providerId="LiveId" clId="{177A5B54-9810-4D91-B142-0CCEB6331C05}" dt="2026-05-17T09:14:57.831" v="13921" actId="165"/>
          <ac:spMkLst>
            <pc:docMk/>
            <pc:sldMk cId="3237492999" sldId="619"/>
            <ac:spMk id="20" creationId="{ECC2836B-D67D-9CC2-306E-D97610277191}"/>
          </ac:spMkLst>
        </pc:spChg>
        <pc:grpChg chg="mod">
          <ac:chgData name="Suzanne van Gelderen" userId="ef5f300ec9128a93" providerId="LiveId" clId="{177A5B54-9810-4D91-B142-0CCEB6331C05}" dt="2026-05-17T09:14:57.831" v="13921" actId="165"/>
          <ac:grpSpMkLst>
            <pc:docMk/>
            <pc:sldMk cId="3237492999" sldId="619"/>
            <ac:grpSpMk id="13" creationId="{1786DD47-8D92-F756-0477-96ED461D2316}"/>
          </ac:grpSpMkLst>
        </pc:grpChg>
        <pc:grpChg chg="mod topLvl">
          <ac:chgData name="Suzanne van Gelderen" userId="ef5f300ec9128a93" providerId="LiveId" clId="{177A5B54-9810-4D91-B142-0CCEB6331C05}" dt="2026-05-17T09:14:57.831" v="13921" actId="165"/>
          <ac:grpSpMkLst>
            <pc:docMk/>
            <pc:sldMk cId="3237492999" sldId="619"/>
            <ac:grpSpMk id="14" creationId="{BB283225-96E0-47D1-3F30-077B4F72C606}"/>
          </ac:grpSpMkLst>
        </pc:grpChg>
        <pc:grpChg chg="add mod topLvl">
          <ac:chgData name="Suzanne van Gelderen" userId="ef5f300ec9128a93" providerId="LiveId" clId="{177A5B54-9810-4D91-B142-0CCEB6331C05}" dt="2026-05-17T09:14:57.831" v="13921" actId="165"/>
          <ac:grpSpMkLst>
            <pc:docMk/>
            <pc:sldMk cId="3237492999" sldId="619"/>
            <ac:grpSpMk id="21" creationId="{BDE84757-A881-03F3-BB72-600908F7C12E}"/>
          </ac:grpSpMkLst>
        </pc:grpChg>
        <pc:picChg chg="add mod">
          <ac:chgData name="Suzanne van Gelderen" userId="ef5f300ec9128a93" providerId="LiveId" clId="{177A5B54-9810-4D91-B142-0CCEB6331C05}" dt="2026-05-17T11:49:38.752" v="13939"/>
          <ac:picMkLst>
            <pc:docMk/>
            <pc:sldMk cId="3237492999" sldId="619"/>
            <ac:picMk id="19" creationId="{1F4DF6E0-87E3-A2F8-884C-94FD4159FD12}"/>
          </ac:picMkLst>
        </pc:picChg>
        <pc:cxnChg chg="mod">
          <ac:chgData name="Suzanne van Gelderen" userId="ef5f300ec9128a93" providerId="LiveId" clId="{177A5B54-9810-4D91-B142-0CCEB6331C05}" dt="2026-05-17T09:14:57.831" v="13921" actId="165"/>
          <ac:cxnSpMkLst>
            <pc:docMk/>
            <pc:sldMk cId="3237492999" sldId="619"/>
            <ac:cxnSpMk id="7" creationId="{35A6E0FC-1EC0-4338-D109-29E9389D4E7D}"/>
          </ac:cxnSpMkLst>
        </pc:cxnChg>
      </pc:sldChg>
      <pc:sldChg chg="add">
        <pc:chgData name="Suzanne van Gelderen" userId="ef5f300ec9128a93" providerId="LiveId" clId="{177A5B54-9810-4D91-B142-0CCEB6331C05}" dt="2026-05-11T19:52:09.469" v="12560"/>
        <pc:sldMkLst>
          <pc:docMk/>
          <pc:sldMk cId="3265253670" sldId="620"/>
        </pc:sldMkLst>
      </pc:sldChg>
      <pc:sldChg chg="add">
        <pc:chgData name="Suzanne van Gelderen" userId="ef5f300ec9128a93" providerId="LiveId" clId="{177A5B54-9810-4D91-B142-0CCEB6331C05}" dt="2026-05-11T19:53:16.945" v="12577"/>
        <pc:sldMkLst>
          <pc:docMk/>
          <pc:sldMk cId="556711431" sldId="621"/>
        </pc:sldMkLst>
      </pc:sldChg>
      <pc:sldChg chg="addSp delSp modSp add mod ord">
        <pc:chgData name="Suzanne van Gelderen" userId="ef5f300ec9128a93" providerId="LiveId" clId="{177A5B54-9810-4D91-B142-0CCEB6331C05}" dt="2026-05-11T20:00:53.525" v="12670" actId="14100"/>
        <pc:sldMkLst>
          <pc:docMk/>
          <pc:sldMk cId="2391163060" sldId="622"/>
        </pc:sldMkLst>
        <pc:picChg chg="add mod">
          <ac:chgData name="Suzanne van Gelderen" userId="ef5f300ec9128a93" providerId="LiveId" clId="{177A5B54-9810-4D91-B142-0CCEB6331C05}" dt="2026-05-11T20:00:53.525" v="12670" actId="14100"/>
          <ac:picMkLst>
            <pc:docMk/>
            <pc:sldMk cId="2391163060" sldId="622"/>
            <ac:picMk id="3" creationId="{324E63D3-916C-20B0-C71D-07CBF8CF0020}"/>
          </ac:picMkLst>
        </pc:picChg>
      </pc:sldChg>
      <pc:sldChg chg="modSp mod">
        <pc:chgData name="Suzanne van Gelderen" userId="ef5f300ec9128a93" providerId="LiveId" clId="{177A5B54-9810-4D91-B142-0CCEB6331C05}" dt="2026-05-17T07:57:12.179" v="12906" actId="1036"/>
        <pc:sldMkLst>
          <pc:docMk/>
          <pc:sldMk cId="4289674237" sldId="629"/>
        </pc:sldMkLst>
        <pc:picChg chg="mod">
          <ac:chgData name="Suzanne van Gelderen" userId="ef5f300ec9128a93" providerId="LiveId" clId="{177A5B54-9810-4D91-B142-0CCEB6331C05}" dt="2026-05-17T07:57:12.179" v="12906" actId="1036"/>
          <ac:picMkLst>
            <pc:docMk/>
            <pc:sldMk cId="4289674237" sldId="629"/>
            <ac:picMk id="5" creationId="{5616BA2B-6341-8A95-23E8-5D2548888504}"/>
          </ac:picMkLst>
        </pc:picChg>
      </pc:sldChg>
      <pc:sldChg chg="modSp mod">
        <pc:chgData name="Suzanne van Gelderen" userId="ef5f300ec9128a93" providerId="LiveId" clId="{177A5B54-9810-4D91-B142-0CCEB6331C05}" dt="2026-05-17T07:57:14.480" v="12912" actId="1036"/>
        <pc:sldMkLst>
          <pc:docMk/>
          <pc:sldMk cId="3816435403" sldId="630"/>
        </pc:sldMkLst>
        <pc:picChg chg="mod">
          <ac:chgData name="Suzanne van Gelderen" userId="ef5f300ec9128a93" providerId="LiveId" clId="{177A5B54-9810-4D91-B142-0CCEB6331C05}" dt="2026-05-17T07:57:14.480" v="12912" actId="1036"/>
          <ac:picMkLst>
            <pc:docMk/>
            <pc:sldMk cId="3816435403" sldId="630"/>
            <ac:picMk id="5" creationId="{6A012AE1-3FEF-3769-A9D9-069D0C546274}"/>
          </ac:picMkLst>
        </pc:picChg>
      </pc:sldChg>
      <pc:sldChg chg="delSp modSp mod">
        <pc:chgData name="Suzanne van Gelderen" userId="ef5f300ec9128a93" providerId="LiveId" clId="{177A5B54-9810-4D91-B142-0CCEB6331C05}" dt="2026-05-17T11:54:28.966" v="13975" actId="1076"/>
        <pc:sldMkLst>
          <pc:docMk/>
          <pc:sldMk cId="1822944243" sldId="634"/>
        </pc:sldMkLst>
        <pc:spChg chg="mod">
          <ac:chgData name="Suzanne van Gelderen" userId="ef5f300ec9128a93" providerId="LiveId" clId="{177A5B54-9810-4D91-B142-0CCEB6331C05}" dt="2026-05-17T11:54:28.966" v="13975" actId="1076"/>
          <ac:spMkLst>
            <pc:docMk/>
            <pc:sldMk cId="1822944243" sldId="634"/>
            <ac:spMk id="2" creationId="{BFE10FB4-5A7A-34FA-F129-05D48FB147C0}"/>
          </ac:spMkLst>
        </pc:spChg>
      </pc:sldChg>
      <pc:sldChg chg="addSp delSp modSp mod">
        <pc:chgData name="Suzanne van Gelderen" userId="ef5f300ec9128a93" providerId="LiveId" clId="{177A5B54-9810-4D91-B142-0CCEB6331C05}" dt="2026-05-17T11:54:13.630" v="13973" actId="14100"/>
        <pc:sldMkLst>
          <pc:docMk/>
          <pc:sldMk cId="3728981993" sldId="635"/>
        </pc:sldMkLst>
        <pc:picChg chg="add mod">
          <ac:chgData name="Suzanne van Gelderen" userId="ef5f300ec9128a93" providerId="LiveId" clId="{177A5B54-9810-4D91-B142-0CCEB6331C05}" dt="2026-05-17T11:54:13.630" v="13973" actId="14100"/>
          <ac:picMkLst>
            <pc:docMk/>
            <pc:sldMk cId="3728981993" sldId="635"/>
            <ac:picMk id="5" creationId="{48FC2BA1-23D7-CBFC-DAA7-97CDA6D7E58F}"/>
          </ac:picMkLst>
        </pc:picChg>
      </pc:sldChg>
      <pc:sldChg chg="modSp mod">
        <pc:chgData name="Suzanne van Gelderen" userId="ef5f300ec9128a93" providerId="LiveId" clId="{177A5B54-9810-4D91-B142-0CCEB6331C05}" dt="2026-05-17T11:56:30.040" v="13992" actId="732"/>
        <pc:sldMkLst>
          <pc:docMk/>
          <pc:sldMk cId="1671293797" sldId="640"/>
        </pc:sldMkLst>
        <pc:picChg chg="mod modCrop">
          <ac:chgData name="Suzanne van Gelderen" userId="ef5f300ec9128a93" providerId="LiveId" clId="{177A5B54-9810-4D91-B142-0CCEB6331C05}" dt="2026-05-17T11:56:30.040" v="13992" actId="732"/>
          <ac:picMkLst>
            <pc:docMk/>
            <pc:sldMk cId="1671293797" sldId="640"/>
            <ac:picMk id="5" creationId="{B801E21F-3824-9BE8-A545-AA7C10718513}"/>
          </ac:picMkLst>
        </pc:picChg>
      </pc:sldChg>
      <pc:sldChg chg="addSp delSp modSp new mod">
        <pc:chgData name="Suzanne van Gelderen" userId="ef5f300ec9128a93" providerId="LiveId" clId="{177A5B54-9810-4D91-B142-0CCEB6331C05}" dt="2026-05-17T12:06:34.751" v="14140" actId="1038"/>
        <pc:sldMkLst>
          <pc:docMk/>
          <pc:sldMk cId="3215219699" sldId="643"/>
        </pc:sldMkLst>
        <pc:picChg chg="add mod">
          <ac:chgData name="Suzanne van Gelderen" userId="ef5f300ec9128a93" providerId="LiveId" clId="{177A5B54-9810-4D91-B142-0CCEB6331C05}" dt="2026-05-17T12:06:34.751" v="14140" actId="1038"/>
          <ac:picMkLst>
            <pc:docMk/>
            <pc:sldMk cId="3215219699" sldId="643"/>
            <ac:picMk id="5" creationId="{29B9C4C8-B201-C3B3-6035-D300304B9C5B}"/>
          </ac:picMkLst>
        </pc:picChg>
      </pc:sldChg>
      <pc:sldChg chg="addSp delSp modSp add mod">
        <pc:chgData name="Suzanne van Gelderen" userId="ef5f300ec9128a93" providerId="LiveId" clId="{177A5B54-9810-4D91-B142-0CCEB6331C05}" dt="2026-05-17T11:56:14.292" v="13990" actId="1076"/>
        <pc:sldMkLst>
          <pc:docMk/>
          <pc:sldMk cId="220861621" sldId="644"/>
        </pc:sldMkLst>
        <pc:picChg chg="add mod modCrop">
          <ac:chgData name="Suzanne van Gelderen" userId="ef5f300ec9128a93" providerId="LiveId" clId="{177A5B54-9810-4D91-B142-0CCEB6331C05}" dt="2026-05-17T11:56:14.292" v="13990" actId="1076"/>
          <ac:picMkLst>
            <pc:docMk/>
            <pc:sldMk cId="220861621" sldId="644"/>
            <ac:picMk id="6" creationId="{4EFF354C-AFD2-60C9-96A5-21BA4BF31FE6}"/>
          </ac:picMkLst>
        </pc:picChg>
      </pc:sldChg>
      <pc:sldChg chg="addSp delSp modSp add mod">
        <pc:chgData name="Suzanne van Gelderen" userId="ef5f300ec9128a93" providerId="LiveId" clId="{177A5B54-9810-4D91-B142-0CCEB6331C05}" dt="2026-05-17T11:57:23.237" v="14002" actId="1076"/>
        <pc:sldMkLst>
          <pc:docMk/>
          <pc:sldMk cId="150862726" sldId="645"/>
        </pc:sldMkLst>
        <pc:picChg chg="add mod">
          <ac:chgData name="Suzanne van Gelderen" userId="ef5f300ec9128a93" providerId="LiveId" clId="{177A5B54-9810-4D91-B142-0CCEB6331C05}" dt="2026-05-17T11:57:23.237" v="14002" actId="1076"/>
          <ac:picMkLst>
            <pc:docMk/>
            <pc:sldMk cId="150862726" sldId="645"/>
            <ac:picMk id="6" creationId="{9520E62D-165B-4558-E321-442711F41F45}"/>
          </ac:picMkLst>
        </pc:picChg>
      </pc:sldChg>
      <pc:sldChg chg="addSp delSp modSp add mod">
        <pc:chgData name="Suzanne van Gelderen" userId="ef5f300ec9128a93" providerId="LiveId" clId="{177A5B54-9810-4D91-B142-0CCEB6331C05}" dt="2026-05-17T12:07:09.060" v="14151" actId="1035"/>
        <pc:sldMkLst>
          <pc:docMk/>
          <pc:sldMk cId="3536734663" sldId="646"/>
        </pc:sldMkLst>
        <pc:picChg chg="add mod">
          <ac:chgData name="Suzanne van Gelderen" userId="ef5f300ec9128a93" providerId="LiveId" clId="{177A5B54-9810-4D91-B142-0CCEB6331C05}" dt="2026-05-17T12:07:09.060" v="14151" actId="1035"/>
          <ac:picMkLst>
            <pc:docMk/>
            <pc:sldMk cId="3536734663" sldId="646"/>
            <ac:picMk id="3" creationId="{24BA2DB0-82C1-7CC9-4490-77FE22722653}"/>
          </ac:picMkLst>
        </pc:picChg>
      </pc:sldChg>
      <pc:sldChg chg="addSp delSp modSp add mod">
        <pc:chgData name="Suzanne van Gelderen" userId="ef5f300ec9128a93" providerId="LiveId" clId="{177A5B54-9810-4D91-B142-0CCEB6331C05}" dt="2026-05-17T12:08:33.793" v="14157" actId="1076"/>
        <pc:sldMkLst>
          <pc:docMk/>
          <pc:sldMk cId="1504319247" sldId="647"/>
        </pc:sldMkLst>
        <pc:picChg chg="add mod">
          <ac:chgData name="Suzanne van Gelderen" userId="ef5f300ec9128a93" providerId="LiveId" clId="{177A5B54-9810-4D91-B142-0CCEB6331C05}" dt="2026-05-17T12:08:33.793" v="14157" actId="1076"/>
          <ac:picMkLst>
            <pc:docMk/>
            <pc:sldMk cId="1504319247" sldId="647"/>
            <ac:picMk id="4" creationId="{E90E0863-8624-8808-CA4D-06D16C94B84C}"/>
          </ac:picMkLst>
        </pc:picChg>
      </pc:sldChg>
      <pc:sldChg chg="addSp delSp modSp add mod">
        <pc:chgData name="Suzanne van Gelderen" userId="ef5f300ec9128a93" providerId="LiveId" clId="{177A5B54-9810-4D91-B142-0CCEB6331C05}" dt="2026-05-17T12:09:02.017" v="14165" actId="1035"/>
        <pc:sldMkLst>
          <pc:docMk/>
          <pc:sldMk cId="85126953" sldId="648"/>
        </pc:sldMkLst>
        <pc:picChg chg="add mod">
          <ac:chgData name="Suzanne van Gelderen" userId="ef5f300ec9128a93" providerId="LiveId" clId="{177A5B54-9810-4D91-B142-0CCEB6331C05}" dt="2026-05-17T12:09:02.017" v="14165" actId="1035"/>
          <ac:picMkLst>
            <pc:docMk/>
            <pc:sldMk cId="85126953" sldId="648"/>
            <ac:picMk id="3" creationId="{0F49AF94-C58B-2EF2-47D1-978219C65407}"/>
          </ac:picMkLst>
        </pc:picChg>
      </pc:sldChg>
      <pc:sldMasterChg chg="delSldLayout">
        <pc:chgData name="Suzanne van Gelderen" userId="ef5f300ec9128a93" providerId="LiveId" clId="{177A5B54-9810-4D91-B142-0CCEB6331C05}" dt="2026-05-11T19:21:40.388" v="12472" actId="47"/>
        <pc:sldMasterMkLst>
          <pc:docMk/>
          <pc:sldMasterMk cId="0" sldId="2147483648"/>
        </pc:sldMasterMkLst>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8T13:44:00.800"/>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0 1,'1384'0,"-1360"0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8T14:12:25.49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1 188,'5661'0,"-5300"-27,-113 3,-146 20,-32 2,100-15,-107 9,0 3,112 5,-76 1,43 0,260-3,-2-34,-322 27,118 1,-56 5,-41-11,-71 9,56-3,-83 8,13 0,1 0,-1-1,1-1,26-6,-23 2</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5T11:35:16.6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0,'1481'27'0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5T11:35:19.4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0,'0'2,"1"-1,0 0,0 1,-1-1,1 0,0 0,0 0,0 0,0 0,0 0,1 0,-1 0,0 0,0 0,1-1,-1 1,0 0,1-1,-1 1,0-1,3 1,37 11,-35-11,45 9,0-3,86 3,0-1,-69-2,212 33,-258-33,0 0,23 11,-29-11,-1 0,2-1,-1-1,1-1,20 4,54-3,102-7,-49-2,1230 4,-1351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5T11:35:30.78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0,'1587'53'0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5T11:35:36.34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2995,'15'-1,"-1"-1,1-1,-1 0,0-1,0-1,0 0,0-1,15-9,45-17,117-17,-102 28,89-9,-105 20,-53 8,1-1,-1 0,1-2,23-8,-23 7,-1 0,1 1,0 2,0 0,34 0,52-8,-24 0,1 4,160 7,-100 2,-133-2,-4 1,1-1,-1 0,1-1,-1 0,0 0,9-3,-14 3,0 0,0 0,0 0,0 0,0 0,0-1,0 1,0-1,0 0,-1 1,1-1,-1 0,1 0,-1 0,0 0,0 0,0 0,0 0,0-1,0 1,-1 0,1 0,-1-1,1-2,1-22,-1 0,-2 1,0-1,-2 0,-8-37,2 13,-24-139,29 172,0-1,-2 1,0 1,-13-27,11 30,1-2,1 1,1 0,0-1,1 0,-3-26,6-230,4 121,-1 111,9-54,2-30,-12-279,-2 191,2 194,1 0,0 0,6-18,5-44,-11-196,-3 142,1 129,0 0,0 0,0-1,-1 1,0 0,0 0,0 0,-1 0,1 0,-1 0,0 0,-1 1,1-1,-6-6,5 8,-1 0,1 0,-1 0,0 0,0 1,0 0,0 0,0 0,-1 0,1 1,-1 0,1 0,-1 0,1 0,-1 1,-8-1,-161 4,51 0,95-2,0 2,0 1,0 1,-39 13,15 0,38-12,0 0,0-1,-1-1,0-1,-24 3,-20-3,16-2,-62 11,78-8,3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5T11:35:39.7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0,'900'53'0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1T14:59:26.1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0,'29'2,"0"1,49 12,-14-2,96 9,1-6,179-6,781-12,-587 3,-509-3,0-1,-1-1,1-1,47-16,-49 13,-5 3</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1T14:59:27.6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28,'177'-14,"-2"1,1829 14,-1964 1,56 9,30 3,-43-14,-60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1T14:59:34.0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0,'29'2,"0"1,49 12,-14-2,96 9,1-6,179-6,781-12,-587 3,-509-3,0-1,-1-1,1-1,47-16,-49 13,-5 3</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1T14:59:34.0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28,'177'-14,"-2"1,1829 14,-1964 1,56 9,30 3,-43-14,-60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7T12:00:41.9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93,'230'-16,"-5"0,1198 18,-1398-4,-1-1,0-1,0-1,26-8,42-9,24 10,-86 11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8T14:16:12.154"/>
    </inkml:context>
    <inkml:brush xml:id="br0">
      <inkml:brushProperty name="width" value="0.3" units="cm"/>
      <inkml:brushProperty name="height" value="0.6" units="cm"/>
      <inkml:brushProperty name="color" value="#A2D762"/>
      <inkml:brushProperty name="tip" value="rectangle"/>
      <inkml:brushProperty name="rasterOp" value="maskPen"/>
      <inkml:brushProperty name="ignorePressure" value="1"/>
    </inkml:brush>
  </inkml:definitions>
  <inkml:trace contextRef="#ctx0" brushRef="#br0">1 12,'1418'0,"-1065"14,-24 0,686-31,-327 5,-473 13,-155-6,-37-1</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7T12:00:46.7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93,'230'-16,"-5"0,1198 18,-1398-4,-1-1,0-1,0-1,26-8,42-9,24 10,-86 11</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7T12:01:49.64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0,'29'2,"0"1,49 12,-14-2,96 9,1-6,179-6,781-12,-587 3,-509-3,0-1,-1-1,1-1,47-16,-49 13,-5 3</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7T12:01:49.6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28,'177'-14,"-2"1,1829 14,-1964 1,56 9,30 3,-43-14,-60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7T12:01:49.6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0,'29'2,"0"1,49 12,-14-2,96 9,1-6,179-6,781-12,-587 3,-509-3,0-1,-1-1,1-1,47-16,-49 13,-5 3</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7T12:01:49.65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28,'177'-14,"-2"1,1829 14,-1964 1,56 9,30 3,-43-14,-60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7T12:01:49.6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93,'230'-16,"-5"0,1198 18,-1398-4,-1-1,0-1,0-1,26-8,42-9,24 10,-86 11</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7T12:01:49.6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93,'230'-16,"-5"0,1198 18,-1398-4,-1-1,0-1,0-1,26-8,42-9,24 10,-86 11</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5T12:00:20.3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 0,'2672'-27'0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5T12:00:34.59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26 0,'2963'-26'0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5T12:00:38.3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1 133,'1033'0,"-1005"-2,0-1,0-2,0-1,48-16,-41 10,1 3,38-6,-10 10,103 6,36-2,-28-25,-54 13,-75 6,62-1,103 9,-188-1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07:38:40.22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31565 10213 16383 0 0,'4'0'0'0'0,"7"0"0"0"0,6 0 0 0 0,5 0 0 0 0,12 0 0 0 0,6 0 0 0 0,14 0 0 0 0,12 0 0 0 0,9 0 0 0 0,-4 0 0 0 0,-4 0 0 0 0,0 0 0 0 0,-6 0 0 0 0,-10 0 0 0 0,-7 0 0 0 0,-8 0 0 0 0,-5 0 0 0 0,-3 0 0 0 0,-2 0 0 0 0,10 0 0 0 0,2 0 0 0 0,4 0 0 0 0,1 0 0 0 0,1 0 0 0 0,-2 0 0 0 0,-3 0 0 0 0,-4 0 0 0 0,-3 0 0 0 0,3 0 0 0 0,-1 0 0 0 0,-1 0 0 0 0,-1 0 0 0 0,-2 0 0 0 0,4 0 0 0 0,0 0 0 0 0,0 0 0 0 0,2 0 0 0 0,1 0 0 0 0,8 0 0 0 0,0 0 0 0 0,3 0 0 0 0,-3 0 0 0 0,-4 0 0 0 0,-4 0 0 0 0,-4 0 0 0 0,-3 0 0 0 0,-2 0 0 0 0,-1 0 0 0 0,0 0 0 0 0,0 0 0 0 0,-1 0 0 0 0,1 0 0 0 0,0 0 0 0 0,5 0 0 0 0,2 0 0 0 0,-5 0 0 0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5T12:00:45.2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1 175,'0'-2,"1"0,-1 0,1 0,-1 0,1 0,0 0,0 0,0 0,0 0,1 0,-1 0,0 1,1-1,-1 1,1-1,-1 1,1-1,0 1,0 0,0 0,0 0,-1 0,2 0,-1 0,0 0,0 1,3-2,7-1,0 1,-1 0,20-1,167-23,-137 15,0 3,69-1,-69 10,1-3,70-11,29-1,-2 1,-122 9,64 0,-70 4,0-1,1-2,32-6,-41 3</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0T07:20:29.3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0 126,'997'0,"-822"-32,-7 0,540 37,217-10,-729-27,42 3,1161 31,-1374-2</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0T07:20:36.0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0,'327'10,"359"58,2 8,-143-66,-315-13,194 24,139 14,4-35,-252-2,-198 12,-67-4,0-1</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0T07:20:37.9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0,'5271'0,"-5245"0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0T07:21:14.0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61,'69'0,"340"-15,-241 3,189 12,-159 2,5195-2,-5386 0,-1 0,1-1,0 1,-1-2,1 1,-1-1,1 0,-1 0,0-1,0 0,10-6,0-1</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0T07:21:22.9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1,'1338'0,"-1317"0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0T07:21:24.85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1,'2276'0,"-2242"0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0T07:21:26.44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12 102,'-1'0,"1"1,-1-1,1 0,0 0,-1 0,1-1,-1 1,1 0,0 0,-1 0,1 0,0 0,-1 0,1 0,-1-1,1 1,0 0,-1 0,1-1,0 1,0 0,-1 0,1-1,0 1,0 0,-1-1,1 1,0 0,0-1,0 1,-1 0,1-1,0 1,0 0,0-1,0 1,0-1,0 1,0 0,0-1,0 1,0-1,0 1,0 0,0-1,0 1,0-1,0 1,1 0,-1-1,0 1,0 0,0-1,1 1,-1 0,0-1,0 1,1 0,-1 0,0-1,1 1,-1 0,0 0,1-1,-1 1,0 0,1 0,23-22,-14 16,1 1,0 1,1 0,-1 0,1 1,0 0,18-1,92-1,-88 4,215 3,87-2,-231-12,18-1,209 13,-298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0T07:21:28.35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0,'3527'0,"-3496"0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0T07:21:29.7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1 101,'0'-1,"0"-1,0 1,0 0,1-1,-1 1,1 0,-1 0,1 0,0 0,-1-1,1 1,0 0,0 0,-1 0,1 0,0 1,0-1,0 0,0 0,0 0,1 1,0-2,30-10,-26 10,28-8,1 1,1 2,68-4,115 9,-140 2,227-11,-9-1,174 13,-450-1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7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27485 9049 16383 0 0,'4'0'0'0'0,"7"0"0"0"0,5 0 0 0 0,6 0 0 0 0,2 0 0 0 0,2 0 0 0 0,2 0 0 0 0,0 0 0 0 0,0 0 0 0 0,0 0 0 0 0,-1 0 0 0 0,0 0 0 0 0,0 0 0 0 0,0 0 0 0 0,0 0 0 0 0,0 0 0 0 0,0 0 0 0 0,-1 0 0 0 0,1 0 0 0 0,0 0 0 0 0,0 0 0 0 0,-1 0 0 0 0,1 0 0 0 0,0 0 0 0 0,0 0 0 0 0,0 0 0 0 0,-1 0 0 0 0,6 0 0 0 0,1 0 0 0 0,-1 0 0 0 0,0 0 0 0 0,-2 0 0 0 0,-1 0 0 0 0,3 0 0 0 0,1 0 0 0 0,0 0 0 0 0,-2 0 0 0 0,-1 0 0 0 0,-1 0 0 0 0,-2 0 0 0 0,0 0 0 0 0,0 0 0 0 0,0 0 0 0 0,-5 0 0 0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0T07:21:30.8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1 102,'511'2,"554"-5,-566-38,-319 22,901-21,-1048 40,-7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6T21:38:48.334"/>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0,'1195'0,"-951"17,-120-5,-78-8,552 26,78-31,-650 1</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9T15:30:31.456"/>
    </inkml:context>
    <inkml:brush xml:id="br0">
      <inkml:brushProperty name="width" value="0.1" units="cm"/>
      <inkml:brushProperty name="height" value="0.1" units="cm"/>
      <inkml:brushProperty name="color" value="#ED7D31"/>
    </inkml:brush>
  </inkml:definitions>
  <inkml:trace contextRef="#ctx0" brushRef="#br0">245 0 24575,'-2'1'0,"0"0"0,1 0 0,-1 0 0,1 0 0,-1 0 0,1 1 0,-1-1 0,1 1 0,0-1 0,-1 1 0,1-1 0,0 1 0,0 0 0,0-1 0,1 1 0,-2 3 0,-3 4 0,-15 28 0,2 1 0,-21 59 0,-16 86 0,42-129 0,3 0 0,-4 57 0,2 106 0,-3 46 0,-5-10 0,20-190 0,15 124 0,6-58 0,13 94 0,-21-141 0,29 95 0,-31-133 0,2 7 0,3-1 0,2 0 0,44 87 0,-12-46 0,81 160 0,-94-170 0,22 51 0,-47-100 0,1 0 0,2-1 0,1-1 0,40 56 0,-18-37 0,-14-16 0,1-2 0,1-1 0,32 28 0,-13-20 0,109 103 0,-99-88 0,115 88 0,-59-53 0,-92-72 0,1-1 0,0-1 0,1-1 0,0-1 0,26 11 0,17 8 0,-1 3 0,94 67 0,-137-87 0,-9-7 0,0-1 0,1 0 0,0-1 0,0 0 0,1-1 0,-1-1 0,1 0 0,0 0 0,16 1 0,17-2 0,59-2 0,-64-2 0,2 1 0,0 2 0,64 10 0,23 4 0,-66-8 0,-50-6 0,-1 1 0,0 0 0,0 2 0,24 8 0,-30-7 0,-10-3 0,-14-4 0,7-4 0,0 1 0,1-2 0,-1 0 0,2 0 0,-1 0 0,-12-15 0,0-2 0,-21-32 0,34 42 0,0-1 0,1 0 0,1 0 0,0-1 0,1 1 0,-5-30 0,-2-6 0,5 15 0,7 35 0,0 0 0,-1 0 0,1 0 0,0-1 0,0 1 0,0 0 0,1 0 0,-1 0 0,0 0 0,0-1 0,1 1 0,-1 0 0,0 0 0,1 0 0,-1 0 0,1 0 0,-1 0 0,1 0 0,0 0 0,0 0 0,-1 0 0,1 0 0,0 0 0,0 0 0,1 0 0,-1 0 0,0 1 0,-1 0 0,1 0 0,0 0 0,0 0 0,-1 0 0,1 1 0,0-1 0,0 0 0,-1 0 0,1 0 0,0 1 0,-1-1 0,1 0 0,0 0 0,-1 1 0,1-1 0,-1 1 0,1-1 0,0 1 0,-1-1 0,1 1 0,-1-1 0,1 1 0,0 0 0,12 18 0,-12-18 0,18 34 0,-2 0 0,-1 0 0,21 71 0,-23-62 0,5 31 0,-4-10 0,-13-59 0,0 1 0,-1 0 0,1 0 0,-2-1 0,1 1 0,-1 0 0,0 0 0,0 0 0,-1 0 0,0-1 0,0 1 0,-1 0 0,0-1 0,0 1 0,0-1 0,-1 1 0,0-1 0,0 0 0,-1 0 0,0 0 0,0-1 0,-8 9 0,-6 4 0,0-1 0,-2-1 0,0-1 0,-38 22 0,50-33 0,-71 55 0,37-25 0,18-24-1365</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9T15:30:34.919"/>
    </inkml:context>
    <inkml:brush xml:id="br0">
      <inkml:brushProperty name="width" value="0.1" units="cm"/>
      <inkml:brushProperty name="height" value="0.1" units="cm"/>
      <inkml:brushProperty name="color" value="#ED7D31"/>
    </inkml:brush>
  </inkml:definitions>
  <inkml:trace contextRef="#ctx0" brushRef="#br0">1 1406 24575,'0'-2'0,"1"1"0,-1-1 0,1 1 0,-1-1 0,1 1 0,0 0 0,0-1 0,0 1 0,0 0 0,0-1 0,0 1 0,0 0 0,0 0 0,1 0 0,-1 0 0,0 0 0,1 0 0,-1 0 0,3-1 0,9-7 0,42-41 0,47-37 0,301-162 0,-260 166 0,-44 20 0,-67 40 0,2 2 0,0 1 0,69-29 0,200-48 0,21-7 0,-25 5 0,-155 54 0,-122 39 0,1 1 0,0 2 0,-1 0 0,45 1 0,-33 1 0,38-5 0,29-8 0,120-1 0,-33-3 0,-123 9 0,67 0 0,1250 11 0,-1351-1 0,1 2 0,-1 1 0,0 1 0,0 2 0,-1 1 0,0 1 0,-1 2 0,0 1 0,33 18 0,31 9 0,-66-29 0,-1 1 0,43 24 0,23 18 0,16 10 0,-107-62 0,1 1 0,-1-1 0,0-1 0,1 1 0,-1 0 0,1 0 0,-1 0 0,1-1 0,0 1 0,-1-1 0,1 1 0,-1-1 0,1 0 0,0 0 0,-1 1 0,1-1 0,0 0 0,-1 0 0,3-1 0,-3 0 0,0 0 0,0 1 0,-1-1 0,1 0 0,0 0 0,-1 0 0,1 0 0,0 0 0,-1 0 0,0 0 0,1 0 0,-1 0 0,1 0 0,-1 0 0,0-1 0,0 1 0,0 0 0,0 0 0,0 0 0,0 0 0,0 0 0,0-1 0,0 1 0,0 0 0,-1 0 0,1 0 0,-1-2 0,-5-17 0,-1 0 0,-1 0 0,0 1 0,-1 0 0,-2 0 0,-21-30 0,-23-44 0,23 16 0,-23-82 0,41 104 0,9 35 0,6 18 0,2 10 0,10 21 0,2-1 0,1 0 0,34 45 0,-31-46 0,-1 0 0,0 1 0,23 54 0,-35-60 0,0 0 0,-1 1 0,3 45 0,-1-8 0,2 9 0,-7-44 0,1 1 0,1-1 0,2 0 0,0 0 0,15 36 0,-3-26 0,10 25 0,-27-58 0,0 1 0,-1-1 0,0 1 0,1 0 0,-1-1 0,0 1 0,0 0 0,0-1 0,-1 1 0,1 0 0,-1-1 0,1 1 0,-1-1 0,0 1 0,0-1 0,0 1 0,0-1 0,-1 0 0,1 0 0,-1 1 0,1-1 0,-3 2 0,-5 6 0,0 0 0,-1-1 0,-14 10 0,8-6 0,-25 17 0,0-1 0,-89 44 0,78-45 0,42-23 135,6-4-285,1 1 0,0 0 0,-1 0 0,1 0 0,0 0 0,0 0 0,0 0 0,1 1 0,-5 4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9T15:30:37.654"/>
    </inkml:context>
    <inkml:brush xml:id="br0">
      <inkml:brushProperty name="width" value="0.1" units="cm"/>
      <inkml:brushProperty name="height" value="0.1" units="cm"/>
      <inkml:brushProperty name="color" value="#ED7D31"/>
    </inkml:brush>
  </inkml:definitions>
  <inkml:trace contextRef="#ctx0" brushRef="#br0">48 0 24575,'4'5'0,"-1"0"0,0-1 0,0 1 0,0 0 0,-1 0 0,1 1 0,-1-1 0,-1 0 0,1 1 0,1 7 0,6 18 0,34 65 0,-26-60 0,-1 0 0,16 57 0,-11 3 0,-3 0 0,-5 0 0,-5 1 0,-3 103 0,-7 630 0,2-510 0,2-282 0,12 69 0,0-9 0,5 14 0,-11-74 0,4 56 0,-8-7 0,-9 104 0,-17-63 0,12-83 0,4-26 0,0 1 0,-2-1 0,0 0 0,-1-1 0,-16 25 0,3-4 0,7-11 0,6-11 0,0 1 0,-15 18 0,24-35 0,-1-1 0,1 1 0,0 0 0,-1-1 0,1 1 0,-1-1 0,1 1 0,-1-1 0,1 1 0,-1-1 0,1 1 0,-1-1 0,1 1 0,-1-1 0,1 0 0,-1 1 0,0-1 0,1 0 0,-1 1 0,0-1 0,1 0 0,-1 0 0,0 0 0,0 0 0,1 0 0,-1 0 0,0 0 0,1 0 0,-1 0 0,0 0 0,0 0 0,1 0 0,-1 0 0,0 0 0,1-1 0,-1 1 0,0 0 0,1-1 0,-1 1 0,1 0 0,-1-1 0,0 1 0,1-1 0,-1 1 0,1-1 0,-1 1 0,1-1 0,-1 1 0,1-1 0,0 0 0,-1 1 0,1-2 0,-4-4 0,1 0 0,0 0 0,1-1 0,-3-8 0,4 12 0,-14-45 0,2-1 0,2-1 0,-5-55 0,15 88 0,-1-1 0,0 1 0,-2-1 0,0 1 0,-1 0 0,-8-18 0,11 30 0,-11-27 0,13 31 0,-1 0 0,1 0 0,0 0 0,-1 0 0,1 0 0,0 0 0,0 0 0,-1 0 0,1 0 0,0 0 0,0 0 0,0 0 0,0 0 0,1 1 0,-1-1 0,0 0 0,0 0 0,1 0 0,-1 0 0,0 0 0,1 0 0,-1 0 0,1 0 0,-1 0 0,1 0 0,0 0 0,0 1 0,-1-1 0,1 1 0,-1 0 0,1 0 0,-1 0 0,1 0 0,-1 0 0,1 0 0,-1 0 0,1 0 0,0 0 0,-1 0 0,1 1 0,-1-1 0,1 0 0,-1 0 0,1 0 0,-1 1 0,1-1 0,-1 0 0,0 0 0,1 1 0,-1-1 0,1 1 0,0 0 0,11 11 0,-12-12 0,8 11 0,0 0 0,-1 0 0,-1 0 0,11 24 0,15 57 0,-15-40 0,5 19 0,-15-45 0,1 0 0,2 0 0,17 34 0,-27-59 0,1 1 0,-1-1 0,1 0 0,-1 0 0,1 0 0,0 0 0,0 0 0,-1 0 0,1 0 0,0 0 0,0-1 0,0 1 0,0 0 0,0 0 0,0-1 0,0 1 0,0-1 0,0 1 0,0-1 0,0 1 0,0-1 0,1 1 0,-1-1 0,0 0 0,0 0 0,0 0 0,1 0 0,-1 0 0,0 0 0,0 0 0,0 0 0,1 0 0,-1 0 0,0-1 0,0 1 0,0 0 0,0-1 0,1 1 0,-1-1 0,2-1 0,3-3 0,0 0 0,0 0 0,0 0 0,-1-1 0,7-9 0,1 0 0,45-41 124,70-52 0,-21 19-1737,-84 69-5213</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9T15:30:40.258"/>
    </inkml:context>
    <inkml:brush xml:id="br0">
      <inkml:brushProperty name="width" value="0.1" units="cm"/>
      <inkml:brushProperty name="height" value="0.1" units="cm"/>
      <inkml:brushProperty name="color" value="#ED7D31"/>
    </inkml:brush>
  </inkml:definitions>
  <inkml:trace contextRef="#ctx0" brushRef="#br0">1359 1 24575,'-13'15'0,"2"0"0,0 1 0,1 1 0,0 0 0,1 0 0,1 1 0,-7 24 0,-15 29 0,-75 195 0,105-265 0,-16 43 0,-21 69 0,32-90 0,0-1 0,-2 0 0,-1 0 0,-1 0 0,0-1 0,-2-1 0,-13 20 0,-19 21 0,-69 106 0,91-135 0,-1 0 0,-1-1 0,-42 42 0,-90 73 0,148-140 0,-39 37 0,2 2 0,2 2 0,-64 94 0,97-128 0,0-2 0,-1 1 0,0-1 0,0-1 0,-19 14 0,2-5 0,-40 21 0,58-35 0,-1 0 0,1 0 0,0 1 0,1 0 0,-1 1 0,1-1 0,0 2 0,1-1 0,0 1 0,-11 15 0,14-14 0,-17 23 0,21-32 0,0 1 0,0-1 0,-1 0 0,1 0 0,0 1 0,0-1 0,0 0 0,-1 0 0,1 0 0,0 1 0,0-1 0,-1 0 0,1 0 0,0 0 0,-1 0 0,1 0 0,0 0 0,0 1 0,-1-1 0,1 0 0,0 0 0,-1 0 0,1 0 0,0 0 0,0 0 0,-1 0 0,1 0 0,0 0 0,-1 0 0,1-1 0,0 1 0,-1 0 0,-5-10 0,2-17 0,4 25 0,-2-283 0,4 148 0,-2 101 0,-1 20 0,1 0 0,3-24 0,1 31 0,2 14 0,3 16 0,-2 17 0,-2 1 0,-1 0 0,-2 1 0,-5 55 0,2-27 0,-1-5 0,4 84 0,-2-144 0,1 1 0,-1-1 0,1 0 0,0 1 0,0-1 0,0 0 0,1 0 0,-1 0 0,1 0 0,0 0 0,0 0 0,0 0 0,0-1 0,0 1 0,0-1 0,1 1 0,-1-1 0,1 0 0,0 0 0,-1 0 0,1 0 0,0-1 0,0 1 0,0-1 0,1 1 0,-1-1 0,0 0 0,0-1 0,6 2 0,10 0 0,0 0 0,-1-1 0,1-1 0,24-3 0,-11 2 0,26 1 0,100 16 0,-105-10 0,-18-2 0,-22-7-1365</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9T15:30:42.753"/>
    </inkml:context>
    <inkml:brush xml:id="br0">
      <inkml:brushProperty name="width" value="0.1" units="cm"/>
      <inkml:brushProperty name="height" value="0.1" units="cm"/>
      <inkml:brushProperty name="color" value="#ED7D31"/>
    </inkml:brush>
  </inkml:definitions>
  <inkml:trace contextRef="#ctx0" brushRef="#br0">2434 3306 24575,'-26'-1'0,"-1"-1"0,1-2 0,-29-8 0,19 4 0,17 4 0,1-2 0,0 0 0,0-1 0,0-1 0,1 0 0,-17-12 0,-92-71 0,89 63 0,-56-49 0,-59-42 0,113 94 0,-222-153 0,200 140 0,45 29 0,0-1 0,1 0 0,-28-25 0,18 8 0,-37-55 0,-5-6 0,36 50 0,2 0 0,-32-57 0,-38-89 0,69 125 0,-17-17 0,35 57 0,0 1 0,1-2 0,1 0 0,-9-23 0,-29-96 0,-35-113 0,67 186 0,10 36 0,-21-58 0,4 26 0,-26-123 0,15 47 0,-35-104 0,-8 0 0,55 165 0,7 29 0,-15-90 0,28 127 0,1-2 0,-1 0 0,-7-24 0,9 36 0,0 0 0,0 1 0,-1-1 0,1 0 0,0 1 0,-1-1 0,1 0 0,0 1 0,-1-1 0,1 1 0,-1-1 0,1 0 0,-1 1 0,1-1 0,-1 1 0,1 0 0,-1-1 0,0 0 0,0 1 0,1 0 0,0 0 0,-1 0 0,1 0 0,0 0 0,-1 0 0,1 1 0,0-1 0,-1 0 0,1 0 0,0 0 0,-1 0 0,1 0 0,0 1 0,-1-1 0,1 0 0,0 0 0,-1 1 0,1-1 0,0 0 0,0 0 0,0 1 0,-1-1 0,1 0 0,0 1 0,-12 24 0,12-24 0,-52 172 0,35-108 0,-3 0 0,-37 82 0,54-141 0,-4 8 0,0-1 0,-17 25 0,24-38 0,0 1 0,0-1 0,0 0 0,0 1 0,-1-1 0,1 0 0,0 1 0,0-1 0,0 0 0,-1 0 0,1 1 0,0-1 0,0 0 0,-1 0 0,1 1 0,0-1 0,-1 0 0,1 0 0,0 0 0,-1 0 0,1 0 0,0 1 0,0-1 0,-1 0 0,1 0 0,-1 0 0,1 0 0,0 0 0,-1 0 0,1 0 0,0 0 0,-1 0 0,1 0 0,0 0 0,-1 0 0,1 0 0,0-1 0,-1 1 0,1 0 0,0 0 0,0 0 0,-1 0 0,1-1 0,0 1 0,-1 0 0,1 0 0,0 0 0,0-1 0,-1 1 0,1 0 0,0-1 0,0 1 0,0 0 0,-1 0 0,1-1 0,0 1 0,0 0 0,0-1 0,0 1 0,0-1 0,-4-21 0,5 10 0,0 0 0,1 1 0,0 0 0,1-1 0,0 1 0,1 0 0,5-10 0,1-2 0,2 1 0,17-26 0,-1 9 0,-12 19 0,-2-1 0,16-31 0,-18 27 0,-2-1 0,9-29 0,-19 52 0,1 0 0,0 0 0,1 0 0,-1 0 0,0 0 0,1 0 0,0 0 0,0 1 0,-1-1 0,2 0 0,-1 1 0,0 0 0,0-1 0,1 1 0,-1 0 0,5-2 0,-5 3 0,0 0 0,1 0 0,-1 0 0,0 0 0,1 1 0,-1-1 0,1 1 0,0 0 0,-1 0 0,1 0 0,-1 0 0,1 0 0,-1 0 0,1 1 0,-1-1 0,1 1 0,-1 0 0,1-1 0,-1 1 0,0 0 0,3 2 0,12 7 0,-1 1 0,0 1 0,0 0 0,20 22 0,-22-20 0,1 0 0,1-1 0,0-1 0,22 13 0,65 21 292,-77-36-623,1 1-1,-2 1 1,0 1-1,33 24 1,-35-18-6495</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9T15:04:18.210"/>
    </inkml:context>
    <inkml:brush xml:id="br0">
      <inkml:brushProperty name="width" value="0.1" units="cm"/>
      <inkml:brushProperty name="height" value="0.1" units="cm"/>
    </inkml:brush>
  </inkml:definitions>
  <inkml:trace contextRef="#ctx0" brushRef="#br0">1357 0 24575,'-4'1'0,"0"-1"0,0 1 0,0 0 0,1 1 0,-1-1 0,0 1 0,0-1 0,1 1 0,0 0 0,-1 1 0,1-1 0,0 0 0,-5 6 0,6-7 0,-28 26 0,1 0 0,-45 55 0,-43 74 0,45-56 0,-162 227 0,73-99 0,107-153 0,2 2 0,4 2 0,-63 145 0,63-97 0,6 2 0,-41 212 0,-52 595 0,125-309 0,15-564 0,3-1 0,16 64 0,42 119 0,-20-83 0,82 285 0,-85-324 0,90 182 0,-97-242 0,61 81 0,-46-72 0,-45-63 0,1-1 0,0 1 0,1-1 0,0 0 0,0-1 0,12 9 0,4-1 0,31 15 0,-48-27 0,9 7 0,0 0 0,18 15 0,5 4 0,157 129 0,-170-137 0,-20-16 0,0 0 0,-1 1 0,1-1 0,-1 1 0,0 0 0,6 10 0,-10-7 0,-1-9 0,-1 0 0,1 0 0,0 0 0,0 0 0,-1 0 0,1 0 0,0 0 0,-1 0 0,1 0 0,0 0 0,0 0 0,-1-1 0,1 1 0,0 0 0,0 0 0,-1 0 0,1 0 0,0-1 0,0 1 0,0 0 0,-1 0 0,1 0 0,0-1 0,0 1 0,0 0 0,0 0 0,-1-1 0,1 1 0,0 0 0,0-1 0,-9-15 0,1-1 0,0 0 0,1-1 0,2 0 0,-6-23 0,3 13 0,-34-143 0,37 144 0,1 0 0,2 0 0,1 0 0,2-41 0,0 64 0,-1 1 0,1-1 0,0 1 0,0-1 0,0 1 0,0-1 0,3-3 0,-4 6 0,1 0 0,-1 1 0,0-1 0,1 1 0,-1-1 0,1 1 0,-1-1 0,1 1 0,-1 0 0,1-1 0,-1 1 0,1-1 0,-1 1 0,1 0 0,-1-1 0,1 1 0,-1 0 0,1 0 0,0 0 0,-1-1 0,1 1 0,0 0 0,-1 0 0,1 0 0,-1 0 0,1 0 0,0 0 0,-1 0 0,1 0 0,0 0 0,-1 0 0,1 1 0,0-1 0,-1 0 0,1 0 0,-1 1 0,1-1 0,-1 0 0,1 1 0,0-1 0,-1 0 0,1 1 0,-1-1 0,0 1 0,1-1 0,-1 1 0,1-1 0,0 2 0,4 4 0,0 0 0,-1 0 0,0 1 0,0 0 0,0 0 0,0 0 0,-1 0 0,3 11 0,15 70 0,-14-59 0,8 48 0,-4 1 0,-3 0 0,-4 132 0,-3-177 0,0-20 0,-1 1 0,-1 0 0,-3 23 0,4-34 0,-1 0 0,0 0 0,0 1 0,0-1 0,0 0 0,-1 0 0,1 0 0,-1 0 0,0 0 0,0 0 0,0-1 0,0 1 0,0-1 0,-1 1 0,1-1 0,-1 0 0,0 0 0,1 0 0,-7 3 0,-18 6 0,-1-1 0,-47 10 0,-16 6 0,-52 27 0,122-48-1365</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9T15:04:22.487"/>
    </inkml:context>
    <inkml:brush xml:id="br0">
      <inkml:brushProperty name="width" value="0.1" units="cm"/>
      <inkml:brushProperty name="height" value="0.1" units="cm"/>
    </inkml:brush>
  </inkml:definitions>
  <inkml:trace contextRef="#ctx0" brushRef="#br0">389 0 24575,'-6'0'0,"-1"1"0,1 0 0,0 0 0,0 1 0,0-1 0,-1 1 0,2 0 0,-1 1 0,0 0 0,0 0 0,1 0 0,-10 8 0,-4 4 0,2 1 0,-19 22 0,-9 7 0,26-26 0,1 1 0,0 1 0,2 1 0,0 0 0,2 1 0,0 0 0,2 1 0,0 1 0,-14 46 0,20-49 0,2 0 0,0 1 0,-1 40 0,7 71 0,1-48 0,-3 472 0,0-549 0,1 1 0,0 0 0,0 0 0,1 0 0,0-1 0,1 1 0,0-1 0,0 1 0,1-1 0,0 0 0,1 0 0,0-1 0,0 0 0,12 15 0,1-2 0,28 48 0,-40-58 0,1-1 0,0 1 0,1-1 0,0-1 0,1 1 0,0-1 0,0-1 0,1 0 0,0 0 0,0-1 0,1 0 0,-1-1 0,2 0 0,-1 0 0,14 3 0,-20-7 0,1 1 0,-1 0 0,1 0 0,5 5 0,17 7 0,-28-14 0,0-1 0,1 0 0,-1 0 0,1 0 0,-1 0 0,0 0 0,1 0 0,-1 0 0,0 0 0,1 0 0,-1 0 0,1-1 0,-1 1 0,0 0 0,1 0 0,-1 0 0,0 0 0,1 0 0,-1-1 0,0 1 0,1 0 0,-1 0 0,0-1 0,1 1 0,-1 0 0,0 0 0,0-1 0,1 1 0,-1 0 0,0-1 0,0 1 0,0 0 0,1-1 0,-1 1 0,0-1 0,0 1 0,0 0 0,0-1 0,0 1 0,0 0 0,0-1 0,0 1 0,0-1 0,2-21 0,-3 19 0,-5-377 0,6 366 0,0 34 0,0 361 0,1-367 0,0 0 0,0-1 0,1 1 0,7 21 0,-8-32 0,-1 1 0,1-1 0,0 1 0,-1-1 0,0 1 0,0-1 0,0 1 0,0-1 0,-1 1 0,1-1 0,-1 1 0,0-1 0,0 0 0,0 1 0,0-1 0,-1 0 0,1 0 0,-1 0 0,0 0 0,0 0 0,0 0 0,0-1 0,0 1 0,-1 0 0,1-1 0,-1 0 0,0 0 0,0 0 0,-3 2 0,-9 5 0,0-1 0,-1 0 0,0-2 0,-26 8 0,33-11 0,-47 14 216,27-9-743,0 1 0,-45 21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9T15:04:23.537"/>
    </inkml:context>
    <inkml:brush xml:id="br0">
      <inkml:brushProperty name="width" value="0.1" units="cm"/>
      <inkml:brushProperty name="height" value="0.1" units="cm"/>
    </inkml:brush>
  </inkml:definitions>
  <inkml:trace contextRef="#ctx0" brushRef="#br0">250 0 24575,'-6'0'0,"-8"0"0,-8 6 0,-5 14 0,1 15 0,0 8 0,-3 8 0,5 1 0,0-1 0,4-5 0,5-3 0,6-4 0,4-2 0,3-1 0,1-2 0,2 0 0,0 0 0,0-6-8191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7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27358 9493 16383 0 0,'4'0'0'0'0,"7"0"0"0"0,5 0 0 0 0,6 0 0 0 0,11 0 0 0 0,6 0 0 0 0,0 0 0 0 0,-2 0 0 0 0,-3 0 0 0 0,-2 0 0 0 0,7 0 0 0 0,1 0 0 0 0,-1 0 0 0 0,-3 0 0 0 0,-3 0 0 0 0,-3 0 0 0 0,-1 0 0 0 0,3 0 0 0 0,0 0 0 0 0,0 0 0 0 0,4 0 0 0 0,4 0 0 0 0,0 0 0 0 0,-2 0 0 0 0,-3 0 0 0 0,-3 0 0 0 0,-2 0 0 0 0,-2 0 0 0 0,-1 0 0 0 0,0 0 0 0 0,-1 0 0 0 0,0 0 0 0 0,0 0 0 0 0,1 0 0 0 0,-1 0 0 0 0,1 0 0 0 0,0 0 0 0 0,-1 0 0 0 0,1 0 0 0 0,0 0 0 0 0,0 0 0 0 0,0 0 0 0 0,4 0 0 0 0,2 0 0 0 0,0 0 0 0 0,-2 0 0 0 0,-1 0 0 0 0,-6 0 0 0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9T15:04:24.605"/>
    </inkml:context>
    <inkml:brush xml:id="br0">
      <inkml:brushProperty name="width" value="0.1" units="cm"/>
      <inkml:brushProperty name="height" value="0.1" units="cm"/>
    </inkml:brush>
  </inkml:definitions>
  <inkml:trace contextRef="#ctx0" brushRef="#br0">0 0 24575,'2'1'0,"0"0"0,-1 0 0,1 0 0,0 0 0,-1 1 0,1-1 0,-1 0 0,1 1 0,-1-1 0,0 1 0,0-1 0,0 1 0,0 0 0,0-1 0,0 1 0,0 0 0,1 2 0,2 4 0,111 192 0,-111-193 0,-1-1 0,1 0 0,1 0 0,-1-1 0,1 1 0,0-1 0,0 0 0,1 0 0,9 6 0,-12-9 0,1 0 0,0 0 0,-1-1 0,1 1 0,0-1 0,0 0 0,0 0 0,0 0 0,0-1 0,1 1 0,-1-1 0,0 0 0,0 0 0,0-1 0,0 1 0,0-1 0,8-2 0,-3 0 0,0-1 0,-1 0 0,1 0 0,-1-1 0,0 0 0,0 0 0,12-12 0,46-52 0,-42 43 0,-20 21-227,1-1-1,-1 1 1,0-1-1,-1 0 1,4-7-1,1-8-6598</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4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15653 6678 16383 0 0,'5'0'0'0'0,"7"0"0"0"0,7 0 0 0 0,5 0 0 0 0,4 0 0 0 0,7 0 0 0 0,9 0 0 0 0,2 0 0 0 0,-2 0 0 0 0,-4 0 0 0 0,3 0 0 0 0,-1 0 0 0 0,-3 0 0 0 0,-2 0 0 0 0,-3 0 0 0 0,4 0 0 0 0,0 0 0 0 0,-1 0 0 0 0,-1 0 0 0 0,-2 0 0 0 0,-1 0 0 0 0,-2 0 0 0 0,0 0 0 0 0,5 0 0 0 0,1 0 0 0 0,0 0 0 0 0,-1 0 0 0 0,-2 0 0 0 0,-1 0 0 0 0,4 0 0 0 0,1 0 0 0 0,-1 0 0 0 0,-1 0 0 0 0,-2 0 0 0 0,-1 0 0 0 0,4 0 0 0 0,-4 5 0 0 0,-3 2 0 0 0,-1 0 0 0 0,0-2 0 0 0,0-1 0 0 0,0-2 0 0 0,1 0 0 0 0,0-2 0 0 0,0 0 0 0 0,1 0 0 0 0,0 0 0 0 0,-1-1 0 0 0,1 1 0 0 0,0 0 0 0 0,0 0 0 0 0,-1 0 0 0 0,1 0 0 0 0,0 0 0 0 0,-1 0 0 0 0,1 0 0 0 0,0 0 0 0 0,5 0 0 0 0,-4 5 0 0 0,-7 2 0 0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4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6890 7598 16383 0 0,'5'0'0'0'0,"7"0"0"0"0,7 0 0 0 0,5 0 0 0 0,4 0 0 0 0,7 0 0 0 0,4 0 0 0 0,-1 0 0 0 0,0 0 0 0 0,3 0 0 0 0,-1 0 0 0 0,5 0 0 0 0,-2 0 0 0 0,-1 0 0 0 0,1 0 0 0 0,-1 0 0 0 0,3 0 0 0 0,4 0 0 0 0,0 0 0 0 0,-5 0 0 0 0,-3 0 0 0 0,-5 0 0 0 0,-2 0 0 0 0,-2 0 0 0 0,4 0 0 0 0,1 0 0 0 0,-1 0 0 0 0,0 0 0 0 0,3 0 0 0 0,0 0 0 0 0,5 0 0 0 0,-1 0 0 0 0,-2 0 0 0 0,-3 0 0 0 0,-2 0 0 0 0,-3 0 0 0 0,-1 0 0 0 0,-1 0 0 0 0,-1 0 0 0 0,0 0 0 0 0,0 0 0 0 0,6 0 0 0 0,1 0 0 0 0,0 0 0 0 0,-1 0 0 0 0,-2 0 0 0 0,-1 0 0 0 0,4 0 0 0 0,2 0 0 0 0,-2 0 0 0 0,-1 0 0 0 0,-2 0 0 0 0,-1 0 0 0 0,4 0 0 0 0,0 0 0 0 0,1 0 0 0 0,-3 0 0 0 0,0 0 0 0 0,-3 0 0 0 0,0 0 0 0 0,-1-5 0 0 0,0-2 0 0 0,-1 0 0 0 0,0 2 0 0 0,1 1 0 0 0,-1 2 0 0 0,1 1 0 0 0,-1 0 0 0 0,1 1 0 0 0,0 0 0 0 0,-1 1 0 0 0,1-1 0 0 0,0 0 0 0 0,-1 0 0 0 0,-4 0 0 0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5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7101 7863 16383 0 0,'0'6'0'0'0,"0"6"0"0"0,6 1 0 0 0,6-1 0 0 0,7-3 0 0 0,5-2 0 0 0,14 1 0 0 0,6 1 0 0 0,6-2 0 0 0,0-2 0 0 0,-4-1 0 0 0,-4-3 0 0 0,-5 0 0 0 0,-2-1 0 0 0,-3 0 0 0 0,-1 0 0 0 0,-1-1 0 0 0,0 1 0 0 0,5 0 0 0 0,2-1 0 0 0,0 1 0 0 0,-1 0 0 0 0,-2 0 0 0 0,-1 0 0 0 0,4 0 0 0 0,1 0 0 0 0,-1 0 0 0 0,-1 0 0 0 0,-1 0 0 0 0,-3 0 0 0 0,5 0 0 0 0,1 0 0 0 0,-1 0 0 0 0,-1 0 0 0 0,-2 0 0 0 0,-1 0 0 0 0,-1 0 0 0 0,-1 0 0 0 0,-1 0 0 0 0,1 0 0 0 0,-1 0 0 0 0,0 0 0 0 0,1 0 0 0 0,-1 0 0 0 0,1 0 0 0 0,0 0 0 0 0,-1 0 0 0 0,1 0 0 0 0,0 0 0 0 0,-1 0 0 0 0,1 0 0 0 0,5 0 0 0 0,2 0 0 0 0,-1 0 0 0 0,-1 0 0 0 0,-2 0 0 0 0,-1 0 0 0 0,5 0 0 0 0,0 0 0 0 0,-1 0 0 0 0,-6 0 0 0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5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17981 10933 16383 0 0,'5'0'0'0'0,"7"0"0"0"0,7 0 0 0 0,5 0 0 0 0,4 0 0 0 0,2 0 0 0 0,2 0 0 0 0,0 0 0 0 0,0 0 0 0 0,0 0 0 0 0,-1 0 0 0 0,0 0 0 0 0,6 0 0 0 0,0 0 0 0 0,1 0 0 0 0,-2 0 0 0 0,-2 0 0 0 0,-1 0 0 0 0,4 0 0 0 0,1 0 0 0 0,0 0 0 0 0,-3 0 0 0 0,-1 0 0 0 0,-1 0 0 0 0,-1 0 0 0 0,-1 0 0 0 0,0 0 0 0 0,-1 0 0 0 0,0 0 0 0 0,1 0 0 0 0,-1 0 0 0 0,1 0 0 0 0,-1 0 0 0 0,1 0 0 0 0,-1 0 0 0 0,1 0 0 0 0,0 0 0 0 0,0 0 0 0 0,-1 0 0 0 0,1 0 0 0 0,0 0 0 0 0,-1 0 0 0 0,1 0 0 0 0,0 0 0 0 0,-1 0 0 0 0,1 0 0 0 0,-6 0 0 0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5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18129 11144 16383 0 0,'5'0'0'0'0,"8"0"0"0"0,5 0 0 0 0,6 0 0 0 0,4 0 0 0 0,8 0 0 0 0,2 0 0 0 0,1 0 0 0 0,-2 0 0 0 0,-1 0 0 0 0,-2 0 0 0 0,-7 5 0 0 0,3 2 0 0 0,1 0 0 0 0,1-2 0 0 0,-1-1 0 0 0,1-1 0 0 0,0-2 0 0 0,-1-1 0 0 0,0 0 0 0 0,0 0 0 0 0,-1 0 0 0 0,1-1 0 0 0,-5 6 0 0 0,-3 2 0 0 0,1 0 0 0 0,2-2 0 0 0,0-1 0 0 0,3-2 0 0 0,0-1 0 0 0,1 0 0 0 0,1-1 0 0 0,0 0 0 0 0,0-1 0 0 0,5 1 0 0 0,2 0 0 0 0,-1 0 0 0 0,-1 0 0 0 0,-1 0 0 0 0,-2 0 0 0 0,4 0 0 0 0,1 0 0 0 0,0 0 0 0 0,-3 0 0 0 0,-6 0 0 0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5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17621 9809 16383 0 0,'5'0'0'0'0,"8"0"0"0"0,5 0 0 0 0,6 0 0 0 0,4 0 0 0 0,3 0 0 0 0,0 0 0 0 0,6 0 0 0 0,2 0 0 0 0,0 0 0 0 0,-2 0 0 0 0,3 0 0 0 0,0 0 0 0 0,4 0 0 0 0,-1-5 0 0 0,-2-2 0 0 0,-2 0 0 0 0,-4 2 0 0 0,-2 1 0 0 0,-1 2 0 0 0,-1 0 0 0 0,-1 2 0 0 0,-5-5 0 0 0,-2-2 0 0 0,0 1 0 0 0,8 1 0 0 0,2 1 0 0 0,2 2 0 0 0,0 1 0 0 0,-1 0 0 0 0,-1 1 0 0 0,9 1 0 0 0,4-1 0 0 0,-2 0 0 0 0,-3 0 0 0 0,-2 1 0 0 0,-4-1 0 0 0,-2 0 0 0 0,-2 0 0 0 0,0 0 0 0 0,-1 0 0 0 0,0 0 0 0 0,0 0 0 0 0,-5 0 0 0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5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17727 10021 16383 0 0,'5'0'0'0'0,"7"0"0"0"0,7 0 0 0 0,5 0 0 0 0,9 0 0 0 0,5 0 0 0 0,0 0 0 0 0,-1 0 0 0 0,-1 0 0 0 0,-2 0 0 0 0,-1 0 0 0 0,-2-6 0 0 0,0 0 0 0 0,0-1 0 0 0,-1 2 0 0 0,1 1 0 0 0,-1 1 0 0 0,1 2 0 0 0,-1 1 0 0 0,1 0 0 0 0,-1 0 0 0 0,1 0 0 0 0,0 0 0 0 0,-1 1 0 0 0,1-1 0 0 0,5 0 0 0 0,2 0 0 0 0,-1-5 0 0 0,-1-2 0 0 0,-2 0 0 0 0,-1 2 0 0 0,5 1 0 0 0,0 2 0 0 0,-1 1 0 0 0,-1 0 0 0 0,-2 1 0 0 0,-1 0 0 0 0,4 1 0 0 0,1-1 0 0 0,-1 0 0 0 0,-2 0 0 0 0,-6 0 0 0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5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16224 12232 16383 0 0,'5'0'0'0'0,"8"0"0"0"0,11 0 0 0 0,7 0 0 0 0,3 0 0 0 0,2 0 0 0 0,-1-6 0 0 0,-1-1 0 0 0,0 1 0 0 0,-2-5 0 0 0,-1 1 0 0 0,0 1 0 0 0,0 2 0 0 0,0 3 0 0 0,-1-4 0 0 0,1 0 0 0 0,-1 1 0 0 0,1 2 0 0 0,-1 2 0 0 0,1 1 0 0 0,0 1 0 0 0,-1 1 0 0 0,1 0 0 0 0,0 0 0 0 0,-1 1 0 0 0,6-1 0 0 0,2 0 0 0 0,-1 1 0 0 0,-1-1 0 0 0,-1 0 0 0 0,-2 0 0 0 0,4 0 0 0 0,1 0 0 0 0,-1 0 0 0 0,-1 0 0 0 0,-2 0 0 0 0,-1 0 0 0 0,-1 0 0 0 0,-1 0 0 0 0,-1 0 0 0 0,-5 0 0 0 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5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15780 12393 16383 0 0,'5'0'0'0'0,"7"0"0"0"0,7 0 0 0 0,10 0 0 0 0,16 0 0 0 0,6 0 0 0 0,4 0 0 0 0,-1 0 0 0 0,5 0 0 0 0,-2 0 0 0 0,-6 0 0 0 0,0 0 0 0 0,-5 0 0 0 0,7 0 0 0 0,-2 0 0 0 0,-3 0 0 0 0,0 5 0 0 0,-3 2 0 0 0,-4 0 0 0 0,7-2 0 0 0,1 4 0 0 0,-3 0 0 0 0,0-1 0 0 0,10 3 0 0 0,-1 0 0 0 0,-4-2 0 0 0,-1-3 0 0 0,-2-2 0 0 0,5-2 0 0 0,-1-1 0 0 0,-4-1 0 0 0,-5 0 0 0 0,-5-1 0 0 0,-3 1 0 0 0,2 0 0 0 0,1-1 0 0 0,-1 1 0 0 0,-2 0 0 0 0,-2 0 0 0 0,0 0 0 0 0,3 0 0 0 0,2 0 0 0 0,-1 0 0 0 0,-1 0 0 0 0,-2 0 0 0 0,-1 0 0 0 0,-1 0 0 0 0,-1 0 0 0 0,4 0 0 0 0,3 0 0 0 0,-1 0 0 0 0,-2 0 0 0 0,0 0 0 0 0,-2 0 0 0 0,4 0 0 0 0,-5-5 0 0 0,-1-2 0 0 0,-7 0 0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7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10149 8226 16383 0 0,'5'0'0'0'0,"6"0"0"0"0,5 0 0 0 0,5 0 0 0 0,8 0 0 0 0,3 0 0 0 0,2 0 0 0 0,-2 0 0 0 0,0 0 0 0 0,-3 0 0 0 0,0 0 0 0 0,-1 0 0 0 0,-1 0 0 0 0,-1 0 0 0 0,1 0 0 0 0,0 0 0 0 0,4 0 0 0 0,1 0 0 0 0,1 0 0 0 0,-2 0 0 0 0,-1 0 0 0 0,-1 0 0 0 0,-1 0 0 0 0,-1 0 0 0 0,5 0 0 0 0,0 0 0 0 0,1 0 0 0 0,-2 0 0 0 0,-1 0 0 0 0,-2 0 0 0 0,5 0 0 0 0,0 0 0 0 0,-1 0 0 0 0,0 0 0 0 0,-2 0 0 0 0,-2 0 0 0 0,0 0 0 0 0,-1 0 0 0 0,0 0 0 0 0,-1 0 0 0 0,1 0 0 0 0,-1 0 0 0 0,1 0 0 0 0,0 0 0 0 0,-1 0 0 0 0,1 0 0 0 0,0 0 0 0 0,0 0 0 0 0,-1 0 0 0 0,1 0 0 0 0,0 0 0 0 0,0 0 0 0 0,0 0 0 0 0,-1 0 0 0 0,1 0 0 0 0,0 0 0 0 0,0 0 0 0 0,0 0 0 0 0,4 0 0 0 0,2 0 0 0 0,-1 0 0 0 0,0 0 0 0 0,-2 0 0 0 0,-1 0 0 0 0,3 0 0 0 0,1 0 0 0 0,0 0 0 0 0,-2 0 0 0 0,-1 0 0 0 0,-1 0 0 0 0,-2 0 0 0 0,1 0 0 0 0,-2 0 0 0 0,1 0 0 0 0,-1 0 0 0 0,1 0 0 0 0,-1 0 0 0 0,1 0 0 0 0,0 0 0 0 0,0 0 0 0 0,-1 0 0 0 0,1 0 0 0 0,0 0 0 0 0,0 0 0 0 0,0 0 0 0 0,4-4 0 0 0,2-2 0 0 0,-1 0 0 0 0,0 1 0 0 0,-2 2 0 0 0,-1 1 0 0 0,3 1 0 0 0,1 0 0 0 0,0 1 0 0 0,-2 0 0 0 0,-1 1 0 0 0,-6-6 0 0 0,-2-1 0 0 0,4 1 0 0 0,2 0 0 0 0,1 2 0 0 0,0 1 0 0 0,0 1 0 0 0,-1 0 0 0 0,0 1 0 0 0,-1 1 0 0 0,0-1 0 0 0,0 0 0 0 0,-5-4 0 0 0,-1-2 0 0 0,0 0 0 0 0,1 2 0 0 0,1 0 0 0 0,2 2 0 0 0,0 1 0 0 0,2 1 0 0 0,0 0 0 0 0,0 0 0 0 0,0 0 0 0 0,0 0 0 0 0,4 1 0 0 0,2-1 0 0 0,0 0 0 0 0,-6-5 0 0 0,-3-1 0 0 0,-1 0 0 0 0,0 2 0 0 0,6 0 0 0 0,1 2 0 0 0,2 1 0 0 0,-2 1 0 0 0,0 0 0 0 0,-1 0 0 0 0,4 0 0 0 0,0 1 0 0 0,0-1 0 0 0,-2 0 0 0 0,-1 0 0 0 0,-1 0 0 0 0,-1 0 0 0 0,-1 0 0 0 0,-1 0 0 0 0,1 0 0 0 0,-1 0 0 0 0,1 0 0 0 0,0 0 0 0 0,-1 0 0 0 0,1 0 0 0 0,0 0 0 0 0,-1 0 0 0 0,1 0 0 0 0,0 0 0 0 0,0 0 0 0 0,-5-5 0 0 0,-1-1 0 0 0,4 1 0 0 0,4 0 0 0 0,0-3 0 0 0,0 0 0 0 0,0 1 0 0 0,0 2 0 0 0,3-3 0 0 0,2 0 0 0 0,-2 2 0 0 0,0 1 0 0 0,-2 2 0 0 0,-1 1 0 0 0,-1 1 0 0 0,-1 1 0 0 0,-1 0 0 0 0,1 1 0 0 0,-5-6 0 0 0,-2 0 0 0 0,1-1 0 0 0,1 2 0 0 0,2 0 0 0 0,0 2 0 0 0,2 1 0 0 0,0 1 0 0 0,1 0 0 0 0,0 0 0 0 0,0 0 0 0 0,0 0 0 0 0,0 1 0 0 0,0-1 0 0 0,0 0 0 0 0,0 0 0 0 0,0 0 0 0 0,0 0 0 0 0,-1 0 0 0 0,6 0 0 0 0,0 0 0 0 0,1 0 0 0 0,-2 0 0 0 0,0 0 0 0 0,-3 0 0 0 0,5 0 0 0 0,0 0 0 0 0,0 0 0 0 0,-2 0 0 0 0,-1 0 0 0 0,-2 0 0 0 0,0 0 0 0 0,-1 0 0 0 0,0 0 0 0 0,-1 0 0 0 0,1 0 0 0 0,0 0 0 0 0,-1 0 0 0 0,1 0 0 0 0,0 0 0 0 0,-1 0 0 0 0,1 0 0 0 0,-5 0 0 0 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5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20458 12128 16383 0 0,'5'0'0'0'0,"7"0"0"0"0,7 0 0 0 0,5 0 0 0 0,4 0 0 0 0,2 0 0 0 0,1 0 0 0 0,1 0 0 0 0,0 0 0 0 0,0 0 0 0 0,0 0 0 0 0,9 0 0 0 0,4 0 0 0 0,-1 0 0 0 0,-2 0 0 0 0,1 0 0 0 0,5 0 0 0 0,3 0 0 0 0,0 0 0 0 0,-5 0 0 0 0,-4-5 0 0 0,-4-2 0 0 0,-4 0 0 0 0,-2 2 0 0 0,-2 1 0 0 0,0 2 0 0 0,0 0 0 0 0,0 2 0 0 0,0 0 0 0 0,5 0 0 0 0,3 0 0 0 0,-1 1 0 0 0,-1-1 0 0 0,-2 0 0 0 0,-1 0 0 0 0,4 0 0 0 0,-4 0 0 0 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5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19950 12308 16383 0 0,'5'0'0'0'0,"2"6"0"0"0,10 1 0 0 0,7-1 0 0 0,5 0 0 0 0,8-3 0 0 0,3 0 0 0 0,0-2 0 0 0,-2-1 0 0 0,-2 0 0 0 0,3 0 0 0 0,1 0 0 0 0,3 0 0 0 0,0-1 0 0 0,-2 1 0 0 0,2 0 0 0 0,5 0 0 0 0,-2 0 0 0 0,3 0 0 0 0,3 0 0 0 0,-2 0 0 0 0,1 0 0 0 0,3 0 0 0 0,-4 0 0 0 0,-4 0 0 0 0,-6 0 0 0 0,8 0 0 0 0,-1 0 0 0 0,-2 0 0 0 0,-4 0 0 0 0,-4 0 0 0 0,-3 0 0 0 0,4 0 0 0 0,0 0 0 0 0,4 0 0 0 0,0 0 0 0 0,-1 0 0 0 0,-4 0 0 0 0,-1 0 0 0 0,2 0 0 0 0,1 0 0 0 0,-2 0 0 0 0,-1 0 0 0 0,-2 0 0 0 0,4 0 0 0 0,0 0 0 0 0,0 0 0 0 0,-3 0 0 0 0,0 0 0 0 0,-3 0 0 0 0,5 0 0 0 0,1 0 0 0 0,-1 0 0 0 0,-1 0 0 0 0,-2 0 0 0 0,-1 0 0 0 0,-2 0 0 0 0,0 0 0 0 0,0 0 0 0 0,0 0 0 0 0,-1 0 0 0 0,0 0 0 0 0,1 0 0 0 0,-1 0 0 0 0,-4 0 0 0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5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7334 11819 16383 0 0,'5'-5'0'0'0,"8"-2"0"0"0,0-5 0 0 0,10-6 0 0 0,5-4 0 0 0,3 1 0 0 0,8 4 0 0 0,1-1 0 0 0,-6-6 0 0 0,-3-1 0 0 0,-1 5 0 0 0,-2 1 0 0 0,6-3 0 0 0,2 4 0 0 0,-6-2 0 0 0,-1-1 0 0 0,-2 2 0 0 0,-5-1 0 0 0,0-2 0 0 0,0 3 0 0 0,2-1 0 0 0,2 3 0 0 0,2-1 0 0 0,-3-2 0 0 0,-2 2 0 0 0,1-1 0 0 0,2-3 0 0 0,-4-2 0 0 0,0 2 0 0 0,1 5 0 0 0,2 6 0 0 0,-3-1 0 0 0,-1-3 0 0 0,2-5 0 0 0,2 2 0 0 0,3 3 0 0 0,0 4 0 0 0,-3 5 0 0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6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7758 12265 16383 0 0,'0'-6'0'0'0,"5"-1"0"0"0,7 1 0 0 0,7-5 0 0 0,5 1 0 0 0,4 1 0 0 0,2 2 0 0 0,7 3 0 0 0,2 1 0 0 0,-1 2 0 0 0,-1 1 0 0 0,-1 0 0 0 0,2 1 0 0 0,2-1 0 0 0,3 1 0 0 0,0-1 0 0 0,-2 0 0 0 0,2 0 0 0 0,-1 0 0 0 0,-2 0 0 0 0,2 0 0 0 0,0 0 0 0 0,-3 0 0 0 0,-2 0 0 0 0,-3 0 0 0 0,-1 0 0 0 0,-2 0 0 0 0,0 0 0 0 0,-1 0 0 0 0,0 0 0 0 0,6 0 0 0 0,1 0 0 0 0,0 0 0 0 0,-1 0 0 0 0,-2 0 0 0 0,-1 0 0 0 0,4 0 0 0 0,2 0 0 0 0,-2 0 0 0 0,-7 0 0 0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61"/>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5249 9747 16383 0 0,'-6'0'0'0'0,"0"5"0"0"0,-1 8 0 0 0,2 5 0 0 0,1 6 0 0 0,1 4 0 0 0,2 3 0 0 0,1 0 0 0 0,0 1 0 0 0,0 0 0 0 0,0 0 0 0 0,0-1 0 0 0,1 1 0 0 0,-1-1 0 0 0,0-1 0 0 0,0 1 0 0 0,0 0 0 0 0,0-1 0 0 0,0 1 0 0 0,0 0 0 0 0,0 4 0 0 0,0 3 0 0 0,0-1 0 0 0,0-1 0 0 0,0-1 0 0 0,0-2 0 0 0,0 4 0 0 0,0 1 0 0 0,0-1 0 0 0,0-1 0 0 0,0-2 0 0 0,0-1 0 0 0,0-1 0 0 0,0-1 0 0 0,0-1 0 0 0,0 1 0 0 0,0-1 0 0 0,0 1 0 0 0,0-1 0 0 0,0 1 0 0 0,0-1 0 0 0,0 1 0 0 0,0-1 0 0 0,0 1 0 0 0,0 0 0 0 0,0-6 0 0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62"/>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7101 9472 16383 0 0,'6'5'0'0'0,"6"2"0"0"0,1 5 0 0 0,5 0 0 0 0,3 4 0 0 0,-2 4 0 0 0,2-2 0 0 0,7-3 0 0 0,5-4 0 0 0,1 0 0 0 0,0 10 0 0 0,0 1 0 0 0,0-4 0 0 0,-7 1 0 0 0,3-3 0 0 0,1 1 0 0 0,1-2 0 0 0,0 1 0 0 0,0-2 0 0 0,0 2 0 0 0,-1-2 0 0 0,-5 2 0 0 0,-2-1 0 0 0,0-4 0 0 0,1-4 0 0 0,-3 8 0 0 0,-1 1 0 0 0,2 3 0 0 0,2 4 0 0 0,2-3 0 0 0,1-4 0 0 0,-3 0 0 0 0,-2-2 0 0 0,1-4 0 0 0,-3 2 0 0 0,-1 3 0 0 0,2 0 0 0 0,3 3 0 0 0,-4 3 0 0 0,1 3 0 0 0,6-2 0 0 0,-1 0 0 0 0,0-4 0 0 0,0-4 0 0 0,1-5 0 0 0,-4 1 0 0 0,-6 4 0 0 0,-1 0 0 0 0,1-3 0 0 0,-1 3 0 0 0,-5 3 0 0 0,-3 5 0 0 0,6-2 0 0 0,1 1 0 0 0,4-3 0 0 0,-3 0 0 0 0,2-2 0 0 0,2 1 0 0 0,-2 3 0 0 0,-4-2 0 0 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63"/>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7334 8541 16383 0 0,'5'0'0'0'0,"8"0"0"0"0,5 0 0 0 0,6 5 0 0 0,10 2 0 0 0,3 0 0 0 0,6-2 0 0 0,1-1 0 0 0,-1 3 0 0 0,2 1 0 0 0,-2 0 0 0 0,-2-3 0 0 0,-4-2 0 0 0,-2-1 0 0 0,3-1 0 0 0,6 0 0 0 0,0-1 0 0 0,-2-1 0 0 0,-3 1 0 0 0,-3 0 0 0 0,3-1 0 0 0,0 1 0 0 0,-1 0 0 0 0,-2 0 0 0 0,-2 0 0 0 0,-2 0 0 0 0,0 0 0 0 0,-2 0 0 0 0,6 0 0 0 0,-4 5 0 0 0,-2 2 0 0 0,-1 0 0 0 0,0-2 0 0 0,5-1 0 0 0,8-2 0 0 0,1 0 0 0 0,0-2 0 0 0,-4 0 0 0 0,-2 0 0 0 0,-3 0 0 0 0,4-1 0 0 0,0 1 0 0 0,-1 0 0 0 0,-1 0 0 0 0,-2 0 0 0 0,-2 0 0 0 0,0 0 0 0 0,-1 0 0 0 0,-1 0 0 0 0,1 0 0 0 0,-1 0 0 0 0,0 0 0 0 0,1 0 0 0 0,-1 0 0 0 0,1 0 0 0 0,0 0 0 0 0,-1 0 0 0 0,-4 5 0 0 0,-8 2 0 0 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64"/>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18172 8371 16383 0 0,'5'0'0'0'0,"7"0"0"0"0,7 0 0 0 0,5 0 0 0 0,4 0 0 0 0,7 0 0 0 0,4 0 0 0 0,-1 0 0 0 0,0 0 0 0 0,-3 0 0 0 0,-1 0 0 0 0,4 0 0 0 0,5 0 0 0 0,2 0 0 0 0,-3 0 0 0 0,-2 0 0 0 0,-4 0 0 0 0,-2 0 0 0 0,-2 0 0 0 0,5 0 0 0 0,0 0 0 0 0,0 0 0 0 0,-2 0 0 0 0,4 0 0 0 0,1 0 0 0 0,-2 0 0 0 0,-2 0 0 0 0,-1 0 0 0 0,-2 0 0 0 0,-7 6 0 0 0,-7 1 0 0 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65"/>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17960 8583 16383 0 0,'5'0'0'0'0,"7"0"0"0"0,7 0 0 0 0,10 0 0 0 0,6 0 0 0 0,2 0 0 0 0,0 0 0 0 0,4 0 0 0 0,0 0 0 0 0,-1 0 0 0 0,2 0 0 0 0,0 0 0 0 0,-2 0 0 0 0,-3 0 0 0 0,-2 0 0 0 0,-2 0 0 0 0,3 0 0 0 0,2 0 0 0 0,-1 0 0 0 0,-2 0 0 0 0,-1 0 0 0 0,-1 0 0 0 0,-1 0 0 0 0,4 0 0 0 0,7 0 0 0 0,1 0 0 0 0,-2 0 0 0 0,-3 0 0 0 0,3 0 0 0 0,-1 0 0 0 0,-2 0 0 0 0,-2 0 0 0 0,-3 0 0 0 0,-1 0 0 0 0,-7 5 0 0 0,3 2 0 0 0,1 0 0 0 0,2-2 0 0 0,0-1 0 0 0,-1-2 0 0 0,1 0 0 0 0,-1-2 0 0 0,0 0 0 0 0,-5 0 0 0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66"/>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19018 7927 16383 0 0,'5'0'0'0'0,"8"0"0"0"0,5 0 0 0 0,6 0 0 0 0,10 0 0 0 0,3 0 0 0 0,1 0 0 0 0,-1 0 0 0 0,-1 0 0 0 0,-2 0 0 0 0,4 0 0 0 0,1 0 0 0 0,-2 0 0 0 0,-1 0 0 0 0,-2 0 0 0 0,-1 0 0 0 0,-1 0 0 0 0,-1 0 0 0 0,-1 0 0 0 0,1 0 0 0 0,-1 0 0 0 0,0 0 0 0 0,1 0 0 0 0,-1 0 0 0 0,6 0 0 0 0,2 0 0 0 0,-1 0 0 0 0,-1 0 0 0 0,-1 0 0 0 0,-2 0 0 0 0,4 0 0 0 0,1 0 0 0 0,-1 0 0 0 0,-1 0 0 0 0,-2 0 0 0 0,-1 0 0 0 0,-1 0 0 0 0,-1 0 0 0 0,-6 0 0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7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24733 12843 16383 0 0,'5'0'0'0'0,"5"0"0"0"0,7 0 0 0 0,4 0 0 0 0,-1 5 0 0 0,0 1 0 0 0,6 0 0 0 0,4-2 0 0 0,0 0 0 0 0,0-2 0 0 0,0-1 0 0 0,-1-1 0 0 0,4 0 0 0 0,0 0 0 0 0,0 0 0 0 0,-1 0 0 0 0,-2-1 0 0 0,-2 1 0 0 0,0 0 0 0 0,-1 0 0 0 0,0 0 0 0 0,-1 0 0 0 0,1 0 0 0 0,0 0 0 0 0,-1 0 0 0 0,1 0 0 0 0,-1 0 0 0 0,1 0 0 0 0,0 0 0 0 0,0 0 0 0 0,0 0 0 0 0,-1 0 0 0 0,1 0 0 0 0,5 0 0 0 0,0 0 0 0 0,1 0 0 0 0,-2 0 0 0 0,0 0 0 0 0,-3 0 0 0 0,5 0 0 0 0,0 0 0 0 0,0 0 0 0 0,-2 0 0 0 0,-1 0 0 0 0,-2 0 0 0 0,0 0 0 0 0,-1 0 0 0 0,0 0 0 0 0,-1 0 0 0 0,1 0 0 0 0,-1 0 0 0 0,1 0 0 0 0,0 0 0 0 0,-1 0 0 0 0,1 0 0 0 0,0 0 0 0 0,0 0 0 0 0,0 0 0 0 0,-1 0 0 0 0,1 0 0 0 0,0 0 0 0 0,0 0 0 0 0,0 0 0 0 0,-1 0 0 0 0,1 0 0 0 0,0 0 0 0 0,0 0 0 0 0,4 0 0 0 0,2 0 0 0 0,0 0 0 0 0,-2 0 0 0 0,-1 0 0 0 0,-1 0 0 0 0,3 0 0 0 0,2 0 0 0 0,-2 0 0 0 0,0 0 0 0 0,-3 0 0 0 0,0 0 0 0 0,-1 0 0 0 0,-1 0 0 0 0,-1 0 0 0 0,1 0 0 0 0,0 0 0 0 0,-1 0 0 0 0,1 0 0 0 0,-1 0 0 0 0,1 0 0 0 0,0 0 0 0 0,0 0 0 0 0,-1 0 0 0 0,1 0 0 0 0,0 0 0 0 0,0 0 0 0 0,0 0 0 0 0,-1 0 0 0 0,1 0 0 0 0,0 0 0 0 0,0 0 0 0 0,0 0 0 0 0,-1 0 0 0 0,6 0 0 0 0,1 0 0 0 0,-1 0 0 0 0,0 0 0 0 0,-2 0 0 0 0,-1 0 0 0 0,3-4 0 0 0,1-2 0 0 0,0 0 0 0 0,-2 1 0 0 0,-1 2 0 0 0,-1 1 0 0 0,-2 1 0 0 0,0 0 0 0 0,0 1 0 0 0,0 0 0 0 0,-1-4 0 0 0,1-2 0 0 0,-1 1 0 0 0,1 0 0 0 0,0 2 0 0 0,-1 1 0 0 0,1 1 0 0 0,0 1 0 0 0,0 0 0 0 0,0 0 0 0 0,-1 0 0 0 0,6 0 0 0 0,1 0 0 0 0,-1 1 0 0 0,0-1 0 0 0,-2 0 0 0 0,-1 0 0 0 0,3 0 0 0 0,-3 0 0 0 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67"/>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20267 6720 16383 0 0,'5'0'0'0'0,"7"0"0"0"0,7 0 0 0 0,5 0 0 0 0,4 0 0 0 0,2 0 0 0 0,2 0 0 0 0,0 0 0 0 0,0 0 0 0 0,0 0 0 0 0,-1 0 0 0 0,0 0 0 0 0,6 0 0 0 0,0 0 0 0 0,6 0 0 0 0,0 0 0 0 0,-2 0 0 0 0,-3 0 0 0 0,-2 0 0 0 0,3 0 0 0 0,-1 0 0 0 0,0 0 0 0 0,-2 0 0 0 0,-2 0 0 0 0,3 0 0 0 0,7 0 0 0 0,0 0 0 0 0,-1 0 0 0 0,-4 0 0 0 0,3 0 0 0 0,-1 0 0 0 0,-2 0 0 0 0,-3 0 0 0 0,-2 0 0 0 0,-1 0 0 0 0,3 0 0 0 0,2 0 0 0 0,-6 0 0 0 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68"/>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20309 6974 16383 0 0,'6'0'0'0'0,"6"0"0"0"0,12 0 0 0 0,17 0 0 0 0,8 0 0 0 0,5 0 0 0 0,4 0 0 0 0,8 0 0 0 0,-3 0 0 0 0,-5 0 0 0 0,-9 0 0 0 0,-2 0 0 0 0,2 0 0 0 0,-2 0 0 0 0,1 0 0 0 0,-3 0 0 0 0,-3 0 0 0 0,-4 0 0 0 0,-3 0 0 0 0,3 0 0 0 0,0 0 0 0 0,-1 0 0 0 0,-1 0 0 0 0,-3 0 0 0 0,5 0 0 0 0,0 0 0 0 0,0 0 0 0 0,-2 0 0 0 0,-2 0 0 0 0,-1 0 0 0 0,3 0 0 0 0,2 0 0 0 0,-6 0 0 0 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69"/>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17219 12901 16383 0 0,'5'0'0'0'0,"7"0"0"0"0,7 0 0 0 0,5 0 0 0 0,4 0 0 0 0,2 0 0 0 0,2 0 0 0 0,0 0 0 0 0,0 0 0 0 0,0 0 0 0 0,-1 0 0 0 0,0 0 0 0 0,6 0 0 0 0,0 0 0 0 0,1 0 0 0 0,-2 0 0 0 0,-2 0 0 0 0,-1 0 0 0 0,4 0 0 0 0,1 0 0 0 0,0 0 0 0 0,-3 0 0 0 0,-1 0 0 0 0,-1 0 0 0 0,-1 0 0 0 0,-1 0 0 0 0,0 0 0 0 0,-1 0 0 0 0,0 0 0 0 0,1 0 0 0 0,-1 0 0 0 0,-5 5 0 0 0,-1 2 0 0 0,0 0 0 0 0,1-2 0 0 0,2-1 0 0 0,2-2 0 0 0,0 0 0 0 0,-4-2 0 0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70"/>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19293 12909 16383 0 0,'0'-5'0'0'0,"6"-7"0"0"0,6-1 0 0 0,7-5 0 0 0,5 2 0 0 0,4 4 0 0 0,7 3 0 0 0,3 3 0 0 0,1 3 0 0 0,-2 2 0 0 0,-1 1 0 0 0,-2 1 0 0 0,9-1 0 0 0,2 1 0 0 0,-1 0 0 0 0,-3-1 0 0 0,-3 0 0 0 0,2 1 0 0 0,0-1 0 0 0,-2 0 0 0 0,-2 0 0 0 0,-2 0 0 0 0,-1-1 0 0 0,-2 1 0 0 0,-6 6 0 0 0,-1 1 0 0 0,0-1 0 0 0,0 0 0 0 0,3-3 0 0 0,1 0 0 0 0,1-2 0 0 0,2-1 0 0 0,-1 0 0 0 0,1 0 0 0 0,-5 5 0 0 0,-2 2 0 0 0,0-1 0 0 0,2-1 0 0 0,1-1 0 0 0,1-2 0 0 0,7 0 0 0 0,2-2 0 0 0,-5 5 0 0 0,-8 2 0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7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24754 10917 16383 0 0,'5'0'0'0'0,"6"0"0"0"0,5 0 0 0 0,5 0 0 0 0,3 0 0 0 0,7 0 0 0 0,3 0 0 0 0,0 0 0 0 0,-2 0 0 0 0,-1 0 0 0 0,-1 0 0 0 0,-2 0 0 0 0,0 0 0 0 0,-1 0 0 0 0,-1 0 0 0 0,1 0 0 0 0,-1 0 0 0 0,1 0 0 0 0,-1 0 0 0 0,1 0 0 0 0,0 0 0 0 0,0 0 0 0 0,-1 0 0 0 0,1 0 0 0 0,0 0 0 0 0,0 0 0 0 0,0 0 0 0 0,-1 0 0 0 0,1 0 0 0 0,0 0 0 0 0,0 0 0 0 0,0 0 0 0 0,-1 0 0 0 0,6 0 0 0 0,1 0 0 0 0,-1 0 0 0 0,0 0 0 0 0,-2 0 0 0 0,-1 0 0 0 0,3 0 0 0 0,1 0 0 0 0,0 0 0 0 0,-2 0 0 0 0,-1 0 0 0 0,-1 0 0 0 0,-2 0 0 0 0,0 0 0 0 0,0 0 0 0 0,0 0 0 0 0,-1 0 0 0 0,1 0 0 0 0,-1 0 0 0 0,1 0 0 0 0,0 0 0 0 0,-1 0 0 0 0,1 0 0 0 0,0 0 0 0 0,0 0 0 0 0,0 0 0 0 0,-1 0 0 0 0,1 0 0 0 0,5 0 0 0 0,0 0 0 0 0,1 0 0 0 0,-2 0 0 0 0,-1 0 0 0 0,4-4 0 0 0,0-2 0 0 0,-1 0 0 0 0,-2 1 0 0 0,-1 2 0 0 0,-1 1 0 0 0,-2 1 0 0 0,0 0 0 0 0,0 1 0 0 0,0 1 0 0 0,-1-1 0 0 0,-8 0 0 0 0,-13 0 0 0 0,-16 0 0 0 0,-10 0 0 0 0,-7 1 0 0 0,-3-1 0 0 0,0 0 0 0 0,0 0 0 0 0,0 0 0 0 0,2 0 0 0 0,1 0 0 0 0,0 0 0 0 0,1-1 0 0 0,1 1 0 0 0,-5 0 0 0 0,-2 0 0 0 0,0 0 0 0 0,2 0 0 0 0,1 0 0 0 0,1 0 0 0 0,6 5 0 0 0,-3 1 0 0 0,-1 0 0 0 0,0-1 0 0 0,-1 2 0 0 0,0 2 0 0 0,0-3 0 0 0,1-1 0 0 0,0-1 0 0 0,4 2 0 0 0,3 1 0 0 0,-1-1 0 0 0,3-1 0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77"/>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24543 11081 16383 0 0,'4'0'0'0'0,"7"5"0"0"0,5 1 0 0 0,5-1 0 0 0,4 0 0 0 0,1-2 0 0 0,2-1 0 0 0,0 0 0 0 0,0-2 0 0 0,-1 0 0 0 0,1 0 0 0 0,-1 0 0 0 0,5-1 0 0 0,1 1 0 0 0,4 0 0 0 0,0 0 0 0 0,-1 0 0 0 0,2 0 0 0 0,-1 0 0 0 0,-2 0 0 0 0,-2 0 0 0 0,-3 0 0 0 0,-1 0 0 0 0,-2 0 0 0 0,0 0 0 0 0,-1 0 0 0 0,1 0 0 0 0,4 0 0 0 0,1 0 0 0 0,0 0 0 0 0,0 0 0 0 0,-2 0 0 0 0,-1 0 0 0 0,-1 0 0 0 0,-1 0 0 0 0,0 0 0 0 0,-1 0 0 0 0,5 0 0 0 0,2 0 0 0 0,-1 0 0 0 0,0 0 0 0 0,-2 0 0 0 0,-2 0 0 0 0,5 0 0 0 0,0 0 0 0 0,0 0 0 0 0,-2 0 0 0 0,-1 0 0 0 0,-2 0 0 0 0,0 0 0 0 0,-1 0 0 0 0,0 0 0 0 0,-1 0 0 0 0,1 0 0 0 0,0 0 0 0 0,-1 0 0 0 0,1 0 0 0 0,0 0 0 0 0,-1 0 0 0 0,-4-5 0 0 0,-1-1 0 0 0,0 0 0 0 0,1 2 0 0 0,2 0 0 0 0,1 2 0 0 0,0 1 0 0 0,2 1 0 0 0,-1 0 0 0 0,1 0 0 0 0,1 0 0 0 0,-1 1 0 0 0,0-1 0 0 0,4 0 0 0 0,2 0 0 0 0,0 0 0 0 0,-2 0 0 0 0,-1 0 0 0 0,-1 0 0 0 0,-6 0 0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78"/>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13388 8731 16383 0 0,'4'0'0'0'0,"7"0"0"0"0,10 0 0 0 0,11 0 0 0 0,4 0 0 0 0,1 0 0 0 0,-2 0 0 0 0,-1 0 0 0 0,1 0 0 0 0,1 0 0 0 0,-3 0 0 0 0,-1 0 0 0 0,-2 0 0 0 0,-2 0 0 0 0,0 0 0 0 0,8 0 0 0 0,7 0 0 0 0,1 0 0 0 0,-2 0 0 0 0,0 0 0 0 0,2 0 0 0 0,-1 0 0 0 0,1 0 0 0 0,-3 0 0 0 0,-3 0 0 0 0,-4 0 0 0 0,-4 0 0 0 0,-1 0 0 0 0,-2 0 0 0 0,0 0 0 0 0,-1 0 0 0 0,0 0 0 0 0,0 0 0 0 0,10 0 0 0 0,7 0 0 0 0,6 0 0 0 0,7 0 0 0 0,5 0 0 0 0,-4 0 0 0 0,-8 0 0 0 0,-7 0 0 0 0,-6 0 0 0 0,0 0 0 0 0,-2 0 0 0 0,-2 0 0 0 0,3 0 0 0 0,-1 0 0 0 0,0 0 0 0 0,2 0 0 0 0,0 0 0 0 0,-2 0 0 0 0,3 0 0 0 0,8 0 0 0 0,6 0 0 0 0,3 0 0 0 0,-2 0 0 0 0,-7 0 0 0 0,4 0 0 0 0,-2 0 0 0 0,-5 0 0 0 0,-5 0 0 0 0,-4 0 0 0 0,-3 0 0 0 0,2 0 0 0 0,1 0 0 0 0,-1 0 0 0 0,-2 0 0 0 0,-1 0 0 0 0,-1 0 0 0 0,4 0 0 0 0,1 0 0 0 0,4 0 0 0 0,1 0 0 0 0,2 0 0 0 0,-1 0 0 0 0,3 0 0 0 0,-3 0 0 0 0,-2 0 0 0 0,2 0 0 0 0,2 0 0 0 0,0 0 0 0 0,-3 0 0 0 0,-4 0 0 0 0,-2 0 0 0 0,2 0 0 0 0,0 0 0 0 0,-2 0 0 0 0,4 0 0 0 0,-1 0 0 0 0,-1 0 0 0 0,-2 0 0 0 0,3 0 0 0 0,0 0 0 0 0,3 0 0 0 0,-1 0 0 0 0,-1 0 0 0 0,2 0 0 0 0,-1 0 0 0 0,-3 0 0 0 0,3 0 0 0 0,0 0 0 0 0,-3 0 0 0 0,2 0 0 0 0,1 0 0 0 0,-3 0 0 0 0,-2 0 0 0 0,-2 0 0 0 0,-1 0 0 0 0,3 0 0 0 0,0 0 0 0 0,1 0 0 0 0,-2 0 0 0 0,-6 0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8T14:10:31.7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88,'219'0,"1500"38,-719 10,-695-36,164 3,391 1,316-2,-728-16,3737 2,-4082-5,132-22,-20 0,-191 23,1 0,-1-2,0-1,-1-1,1 0,-2-2,1-1,-1-1,37-26,17-9,-60 32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79"/>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22320 13151 16383 0 0,'5'0'0'0'0,"5"0"0"0"0,11 0 0 0 0,11 0 0 0 0,9 0 0 0 0,2 0 0 0 0,3-4 0 0 0,-2-2 0 0 0,0-5 0 0 0,3 1 0 0 0,-3-4 0 0 0,-4 1 0 0 0,-4 3 0 0 0,-4 3 0 0 0,-3 3 0 0 0,-1 1 0 0 0,-2 2 0 0 0,0 1 0 0 0,0 1 0 0 0,0-1 0 0 0,0 1 0 0 0,1-1 0 0 0,-1 1 0 0 0,1-1 0 0 0,0 0 0 0 0,4 0 0 0 0,2 0 0 0 0,0 0 0 0 0,-2 0 0 0 0,4 0 0 0 0,0 0 0 0 0,-2 0 0 0 0,-1 0 0 0 0,-2 0 0 0 0,-1 0 0 0 0,3 0 0 0 0,1 0 0 0 0,0 0 0 0 0,-2 0 0 0 0,-2 0 0 0 0,0 0 0 0 0,-1 0 0 0 0,-1 0 0 0 0,-1 0 0 0 0,1 0 0 0 0,0 0 0 0 0,-1 0 0 0 0,1 0 0 0 0,-1 0 0 0 0,1 0 0 0 0,0 0 0 0 0,0 0 0 0 0,-1 0 0 0 0,-3 0 0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80"/>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20500 8625 16383 0 0,'4'0'0'0'0,"7"0"0"0"0,5 0 0 0 0,6 0 0 0 0,2 0 0 0 0,7 0 0 0 0,7 0 0 0 0,2 0 0 0 0,-2 0 0 0 0,-2 0 0 0 0,1 0 0 0 0,0 0 0 0 0,-3 0 0 0 0,-2 0 0 0 0,-2 0 0 0 0,-1 0 0 0 0,-2 0 0 0 0,0 0 0 0 0,-1 0 0 0 0,0 0 0 0 0,1 0 0 0 0,-1 0 0 0 0,1 0 0 0 0,-1 0 0 0 0,1 5 0 0 0,0 1 0 0 0,0 0 0 0 0,-1-2 0 0 0,1 0 0 0 0,0-2 0 0 0,0-1 0 0 0,4-1 0 0 0,2 0 0 0 0,0 5 0 0 0,-2 1 0 0 0,-1-1 0 0 0,-1 0 0 0 0,-6 2 0 0 0,3 1 0 0 0,1-1 0 0 0,1-2 0 0 0,0-2 0 0 0,0-1 0 0 0,-1-1 0 0 0,0-1 0 0 0,1 0 0 0 0,-1 4 0 0 0,-5 2 0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81"/>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13430 11696 16383 0 0,'5'-4'0'0'0,"5"-2"0"0"0,7 0 0 0 0,4 1 0 0 0,-1-3 0 0 0,0 0 0 0 0,2 1 0 0 0,1 2 0 0 0,2-3 0 0 0,0 0 0 0 0,2 2 0 0 0,0 1 0 0 0,0 2 0 0 0,0 1 0 0 0,0 1 0 0 0,0 1 0 0 0,0 0 0 0 0,0 1 0 0 0,0-5 0 0 0,-1-2 0 0 0,6 0 0 0 0,1 2 0 0 0,-1 0 0 0 0,0 2 0 0 0,-2 1 0 0 0,-2 1 0 0 0,5 0 0 0 0,0 0 0 0 0,0 0 0 0 0,-2 1 0 0 0,-1-1 0 0 0,-1 0 0 0 0,-2 0 0 0 0,0 0 0 0 0,0 0 0 0 0,0 0 0 0 0,-1 0 0 0 0,1 0 0 0 0,-1 0 0 0 0,1 0 0 0 0,0 0 0 0 0,-1 0 0 0 0,1 0 0 0 0,0 0 0 0 0,0 0 0 0 0,-1 0 0 0 0,1 0 0 0 0,0 0 0 0 0,0 0 0 0 0,0 0 0 0 0,-1 0 0 0 0,1 0 0 0 0,0 0 0 0 0,0 0 0 0 0,4 0 0 0 0,2 0 0 0 0,0 0 0 0 0,-2 0 0 0 0,-1 0 0 0 0,-1 0 0 0 0,-6 5 0 0 0,3 1 0 0 0,1-1 0 0 0,1 0 0 0 0,0-2 0 0 0,-5-1 0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82"/>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20712 5768 16383 0 0,'4'0'0'0'0,"7"0"0"0"0,5 0 0 0 0,10 0 0 0 0,4 0 0 0 0,2 0 0 0 0,1 0 0 0 0,2 0 0 0 0,1 0 0 0 0,-1 0 0 0 0,-2 0 0 0 0,-3 0 0 0 0,-1 0 0 0 0,-1 0 0 0 0,-1 0 0 0 0,-1 0 0 0 0,1 0 0 0 0,-1 0 0 0 0,5 0 0 0 0,2 0 0 0 0,4 0 0 0 0,0 0 0 0 0,4 0 0 0 0,-2 0 0 0 0,-2 0 0 0 0,-3 0 0 0 0,-3 0 0 0 0,-2 0 0 0 0,-1 0 0 0 0,-1 0 0 0 0,4 0 0 0 0,1 0 0 0 0,0 0 0 0 0,-1 0 0 0 0,-1 0 0 0 0,-1 0 0 0 0,3 0 0 0 0,1 0 0 0 0,0 0 0 0 0,-2 0 0 0 0,-1 0 0 0 0,-2 0 0 0 0,5 0 0 0 0,0 0 0 0 0,-1 0 0 0 0,0 0 0 0 0,-3 0 0 0 0,-5 0 0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83"/>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13388 13155 16383 0 0,'4'0'0'0'0,"7"0"0"0"0,5 0 0 0 0,6 0 0 0 0,2 0 0 0 0,7 0 0 0 0,2 0 0 0 0,1 0 0 0 0,-1 0 0 0 0,-2 0 0 0 0,-2 0 0 0 0,4 0 0 0 0,1 0 0 0 0,-1 5 0 0 0,2 1 0 0 0,1-1 0 0 0,-1 0 0 0 0,-3-2 0 0 0,3 0 0 0 0,0-2 0 0 0,-7 4 0 0 0,-2 1 0 0 0,3-1 0 0 0,5 0 0 0 0,2-2 0 0 0,-1-1 0 0 0,-1-1 0 0 0,-3 3 0 0 0,-1 2 0 0 0,-2 0 0 0 0,-1-2 0 0 0,0-1 0 0 0,-1-1 0 0 0,1-1 0 0 0,-1 0 0 0 0,1-1 0 0 0,-1-1 0 0 0,1 1 0 0 0,0 0 0 0 0,0 0 0 0 0,-1 0 0 0 0,1-1 0 0 0,0 1 0 0 0,0 0 0 0 0,4 0 0 0 0,2 0 0 0 0,0 0 0 0 0,-2 0 0 0 0,-1 0 0 0 0,-1 0 0 0 0,3 0 0 0 0,2 0 0 0 0,-2 0 0 0 0,0 0 0 0 0,-3 0 0 0 0,0 0 0 0 0,-1 0 0 0 0,-1 0 0 0 0,-1 0 0 0 0,1 0 0 0 0,0 0 0 0 0,-1 0 0 0 0,1 0 0 0 0,-1 0 0 0 0,1 0 0 0 0,0 5 0 0 0,0 1 0 0 0,-5 0 0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84"/>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18976 4561 16383 0 0,'4'0'0'0'0,"7"0"0"0"0,5 0 0 0 0,6 0 0 0 0,6 0 0 0 0,5 0 0 0 0,0 0 0 0 0,0 0 0 0 0,-2 0 0 0 0,-1 0 0 0 0,-1 0 0 0 0,-2 0 0 0 0,0 0 0 0 0,5 0 0 0 0,0 0 0 0 0,0 0 0 0 0,0 0 0 0 0,2 5 0 0 0,1 1 0 0 0,3 4 0 0 0,0 1 0 0 0,-2-2 0 0 0,2-2 0 0 0,-1-3 0 0 0,-2-1 0 0 0,-3-2 0 0 0,3-1 0 0 0,-1 0 0 0 0,4-1 0 0 0,-1 1 0 0 0,-1 0 0 0 0,-8 4 0 0 0,-3 2 0 0 0,-2-1 0 0 0,0 0 0 0 0,5-2 0 0 0,3-1 0 0 0,0-1 0 0 0,4 0 0 0 0,1-1 0 0 0,-2 0 0 0 0,-1 0 0 0 0,-2-1 0 0 0,-2 1 0 0 0,-2 0 0 0 0,1 0 0 0 0,-2 0 0 0 0,10 4 0 0 0,2 2 0 0 0,0 0 0 0 0,-2-1 0 0 0,-3-2 0 0 0,-2-1 0 0 0,3 4 0 0 0,-1 0 0 0 0,0 0 0 0 0,-2-1 0 0 0,-1-2 0 0 0,-2-2 0 0 0,-1 0 0 0 0,0 0 0 0 0,0-1 0 0 0,0-1 0 0 0,-1 1 0 0 0,1 0 0 0 0,-1 9 0 0 0,1 3 0 0 0,0-1 0 0 0,-1-2 0 0 0,1 3 0 0 0,0-2 0 0 0,0-2 0 0 0,0-3 0 0 0,-1-1 0 0 0,6-3 0 0 0,-4 4 0 0 0,-2 1 0 0 0,0 0 0 0 0,0 3 0 0 0,-5-1 0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85"/>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19082 5039 16383 0 0,'4'0'0'0'0,"7"0"0"0"0,5 0 0 0 0,5 0 0 0 0,4 0 0 0 0,6 0 0 0 0,2 0 0 0 0,1 0 0 0 0,-1 0 0 0 0,-2 0 0 0 0,3 0 0 0 0,0 0 0 0 0,-1 0 0 0 0,-1 0 0 0 0,-2 0 0 0 0,-1 0 0 0 0,-2 0 0 0 0,9-5 0 0 0,3-1 0 0 0,-1 0 0 0 0,-2 2 0 0 0,-3 0 0 0 0,-2 2 0 0 0,-3 1 0 0 0,0 1 0 0 0,3 0 0 0 0,2 0 0 0 0,-1 0 0 0 0,-1 0 0 0 0,-1 1 0 0 0,3-1 0 0 0,5 0 0 0 0,1 0 0 0 0,-2 0 0 0 0,2 0 0 0 0,-1 0 0 0 0,-2 0 0 0 0,-3 0 0 0 0,-3 0 0 0 0,-1-5 0 0 0,-2-1 0 0 0,0 0 0 0 0,-1 2 0 0 0,0 0 0 0 0,1 2 0 0 0,-1 1 0 0 0,1 1 0 0 0,-1 0 0 0 0,1 0 0 0 0,4 0 0 0 0,2 1 0 0 0,0-1 0 0 0,-2 0 0 0 0,-1 0 0 0 0,-1 0 0 0 0,4 0 0 0 0,0 0 0 0 0,-1 0 0 0 0,0 0 0 0 0,-2 0 0 0 0,-2 0 0 0 0,4 0 0 0 0,2 0 0 0 0,-2 0 0 0 0,-1 0 0 0 0,-1 0 0 0 0,-1 0 0 0 0,-2 0 0 0 0,0 0 0 0 0,0 0 0 0 0,0 0 0 0 0,4 0 0 0 0,1 0 0 0 0,1 0 0 0 0,-2 0 0 0 0,-1 0 0 0 0,-1 0 0 0 0,3 0 0 0 0,-3 0 0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86"/>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25495 2889 16383 0 0,'5'0'0'0'0,"5"0"0"0"0,7 0 0 0 0,8 0 0 0 0,10 0 0 0 0,4 0 0 0 0,-1 0 0 0 0,-2 0 0 0 0,-3 0 0 0 0,2 0 0 0 0,0 0 0 0 0,-1 0 0 0 0,-3 0 0 0 0,-1 0 0 0 0,-1 0 0 0 0,-2 0 0 0 0,0 0 0 0 0,-1 0 0 0 0,1 0 0 0 0,-1 0 0 0 0,1 0 0 0 0,-1 0 0 0 0,1 0 0 0 0,0 0 0 0 0,4 0 0 0 0,2 0 0 0 0,-1 0 0 0 0,0 0 0 0 0,-2 0 0 0 0,-1 0 0 0 0,3 0 0 0 0,2 0 0 0 0,-2 0 0 0 0,-1 0 0 0 0,-1 0 0 0 0,-1 0 0 0 0,-1 0 0 0 0,-1 0 0 0 0,-1 0 0 0 0,1 0 0 0 0,-1 0 0 0 0,1 0 0 0 0,0 0 0 0 0,-1 0 0 0 0,1 0 0 0 0,0 0 0 0 0,-1 0 0 0 0,1 0 0 0 0,-5 0 0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87"/>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24966 3928 16383 0 0,'5'0'0'0'0,"5"0"0"0"0,7 0 0 0 0,4 0 0 0 0,8 0 0 0 0,3 0 0 0 0,1 0 0 0 0,0 0 0 0 0,-2-4 0 0 0,-1-3 0 0 0,-1 2 0 0 0,-2 0 0 0 0,5 2 0 0 0,1 1 0 0 0,-1 1 0 0 0,-1 0 0 0 0,-1 1 0 0 0,-1 0 0 0 0,-1 1 0 0 0,-1-1 0 0 0,-1 0 0 0 0,1 0 0 0 0,0 0 0 0 0,-1 0 0 0 0,5 0 0 0 0,2 0 0 0 0,-1 0 0 0 0,0 0 0 0 0,-2 0 0 0 0,-1 0 0 0 0,3 0 0 0 0,2 0 0 0 0,-2 0 0 0 0,-1 0 0 0 0,-1 0 0 0 0,-1 0 0 0 0,-1 0 0 0 0,-1 0 0 0 0,-1 0 0 0 0,1 0 0 0 0,-1 0 0 0 0,1 0 0 0 0,0 0 0 0 0,-1 0 0 0 0,1 0 0 0 0,0 0 0 0 0,-1 0 0 0 0,1 0 0 0 0,0 0 0 0 0,0 0 0 0 0,0 0 0 0 0,-1 0 0 0 0,1 0 0 0 0,0 0 0 0 0,0 0 0 0 0,0 0 0 0 0,-1 0 0 0 0,1 0 0 0 0,5 0 0 0 0,-4-4 0 0 0,-2-2 0 0 0,0 0 0 0 0,0 1 0 0 0,-1-3 0 0 0,1 0 0 0 0,0 1 0 0 0,0 2 0 0 0,6-3 0 0 0,0 0 0 0 0,1 2 0 0 0,-2 1 0 0 0,0 2 0 0 0,2 1 0 0 0,1 1 0 0 0,-1 1 0 0 0,-1 1 0 0 0,-3-1 0 0 0,0 0 0 0 0,3 1 0 0 0,1-1 0 0 0,0 0 0 0 0,-2 0 0 0 0,-1 0 0 0 0,-2 0 0 0 0,0 0 0 0 0,-1 0 0 0 0,0 0 0 0 0,-1 0 0 0 0,1 0 0 0 0,-1 0 0 0 0,-4 0 0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88"/>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27993 2906 16383 0 0,'4'0'0'0'0,"7"0"0"0"0,5 0 0 0 0,6 0 0 0 0,2 0 0 0 0,7 0 0 0 0,-2-4 0 0 0,-1-2 0 0 0,-2 0 0 0 0,-4-3 0 0 0,-2-1 0 0 0,1 3 0 0 0,1 1 0 0 0,5 2 0 0 0,4 2 0 0 0,0 1 0 0 0,0 1 0 0 0,-1 0 0 0 0,0 1 0 0 0,2-1 0 0 0,2-4 0 0 0,-1-2 0 0 0,-2 0 0 0 0,-1 2 0 0 0,-1 0 0 0 0,-2 2 0 0 0,0 1 0 0 0,0 1 0 0 0,0 0 0 0 0,-1 0 0 0 0,1 0 0 0 0,-1 1 0 0 0,1-1 0 0 0,0 0 0 0 0,-1 0 0 0 0,1 0 0 0 0,0 0 0 0 0,0 0 0 0 0,0 0 0 0 0,-1 0 0 0 0,6 0 0 0 0,-4 0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8T14:10:33.4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1,'1420'36,"-395"-16,-788-21,2 16,6 0,-106-14,182-4,-146-17,-104 11,40-15,-89 22</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89"/>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27294 4286 16383 0 0,'5'0'0'0'0,"6"0"0"0"0,5 0 0 0 0,5 0 0 0 0,3 0 0 0 0,7 0 0 0 0,3 0 0 0 0,0 0 0 0 0,-2 0 0 0 0,-1 0 0 0 0,-1 0 0 0 0,3 0 0 0 0,0 0 0 0 0,0 0 0 0 0,3 0 0 0 0,0 0 0 0 0,-2 0 0 0 0,3 0 0 0 0,-1 0 0 0 0,-1 0 0 0 0,-3 0 0 0 0,-2 0 0 0 0,-1 0 0 0 0,3 0 0 0 0,1 0 0 0 0,-1 0 0 0 0,-1 0 0 0 0,-1 0 0 0 0,-2 0 0 0 0,5 0 0 0 0,0 0 0 0 0,-1 0 0 0 0,-1 0 0 0 0,-1 0 0 0 0,-1 0 0 0 0,-1 0 0 0 0,-1 0 0 0 0,-1 0 0 0 0,1 0 0 0 0,0 0 0 0 0,-1 0 0 0 0,1 0 0 0 0,-1 0 0 0 0,1 0 0 0 0,0 0 0 0 0,0 0 0 0 0,-1 0 0 0 0,1 0 0 0 0,0 0 0 0 0,0 0 0 0 0,0 0 0 0 0,-1 0 0 0 0,1 0 0 0 0,0 0 0 0 0,-5 0 0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91"/>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688 8223 16383 0 0,'4'5'0'0'0,"7"1"0"0"0,5 0 0 0 0,6-2 0 0 0,-3 4 0 0 0,2 0 0 0 0,5-1 0 0 0,3-2 0 0 0,2-1 0 0 0,-1-3 0 0 0,0 0 0 0 0,-1-1 0 0 0,3 0 0 0 0,2 0 0 0 0,-1 0 0 0 0,-2-1 0 0 0,-1 1 0 0 0,-1 0 0 0 0,3 0 0 0 0,1 0 0 0 0,0 0 0 0 0,-2 0 0 0 0,-1 0 0 0 0,-1 0 0 0 0,-2 0 0 0 0,0 0 0 0 0,0 0 0 0 0,0 0 0 0 0,-1 0 0 0 0,1 0 0 0 0,-1 0 0 0 0,1 0 0 0 0,0 0 0 0 0,-1 0 0 0 0,1 0 0 0 0,0 0 0 0 0,0 0 0 0 0,0 0 0 0 0,-1 0 0 0 0,6 0 0 0 0,1 0 0 0 0,-1 0 0 0 0,0 0 0 0 0,-2 0 0 0 0,-1 0 0 0 0,3 0 0 0 0,1 0 0 0 0,0 0 0 0 0,-2 0 0 0 0,-1 0 0 0 0,-1 0 0 0 0,3 0 0 0 0,1 0 0 0 0,-1 0 0 0 0,0 0 0 0 0,-2 0 0 0 0,-2 0 0 0 0,0 0 0 0 0,-1 0 0 0 0,0 0 0 0 0,-1 0 0 0 0,1 0 0 0 0,-1 0 0 0 0,1 0 0 0 0,0 0 0 0 0,-1 0 0 0 0,1 0 0 0 0,0 0 0 0 0,0 0 0 0 0,-1 0 0 0 0,1 0 0 0 0,0 0 0 0 0,4 0 0 0 0,2 0 0 0 0,0 0 0 0 0,-2 0 0 0 0,-1 0 0 0 0,-5 0 0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92"/>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10065 10446 16383 0 0,'4'0'0'0'0,"7"0"0"0"0,5 0 0 0 0,5 0 0 0 0,13 0 0 0 0,4 0 0 0 0,1 0 0 0 0,-1 0 0 0 0,1 0 0 0 0,3 0 0 0 0,0 0 0 0 0,-4 0 0 0 0,-3 0 0 0 0,-3 0 0 0 0,-2 0 0 0 0,-2 0 0 0 0,-2 0 0 0 0,1 0 0 0 0,-1 0 0 0 0,0 0 0 0 0,0 0 0 0 0,1 0 0 0 0,-1 0 0 0 0,1 0 0 0 0,0 0 0 0 0,-1 0 0 0 0,1 0 0 0 0,0 0 0 0 0,0 0 0 0 0,0 0 0 0 0,4 0 0 0 0,2 0 0 0 0,-1 0 0 0 0,0 0 0 0 0,-2 0 0 0 0,-1 0 0 0 0,-1 0 0 0 0,-1 0 0 0 0,0 0 0 0 0,-1 0 0 0 0,1 0 0 0 0,-1 0 0 0 0,1 0 0 0 0,0 0 0 0 0,-1 0 0 0 0,1 0 0 0 0,0 0 0 0 0,0 0 0 0 0,0 0 0 0 0,-1 0 0 0 0,1 0 0 0 0,4 0 0 0 0,2 0 0 0 0,0 0 0 0 0,-6 4 0 0 0,-3 2 0 0 0,-1 0 0 0 0,0-1 0 0 0,6-2 0 0 0,1-1 0 0 0,2-1 0 0 0,-1 0 0 0 0,-2-1 0 0 0,0 0 0 0 0,4-1 0 0 0,0 1 0 0 0,0 0 0 0 0,-2 4 0 0 0,-1 2 0 0 0,-1 0 0 0 0,-1-1 0 0 0,-1-2 0 0 0,-1-1 0 0 0,1-1 0 0 0,-1-1 0 0 0,1 0 0 0 0,0 0 0 0 0,-1 0 0 0 0,1 0 0 0 0,0 0 0 0 0,-1-1 0 0 0,1 1 0 0 0,0 0 0 0 0,0 0 0 0 0,0 0 0 0 0,4 0 0 0 0,2 0 0 0 0,-1 0 0 0 0,0 0 0 0 0,-2 0 0 0 0,-1 0 0 0 0,3 0 0 0 0,2 5 0 0 0,-2 1 0 0 0,-1 0 0 0 0,-5 3 0 0 0,-4 0 0 0 0,0-1 0 0 0,-4-2 0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93"/>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10001 14467 16383 0 0,'5'0'0'0'0,"5"5"0"0"0,7 1 0 0 0,4 0 0 0 0,-1 3 0 0 0,0 0 0 0 0,6-1 0 0 0,4-2 0 0 0,0-2 0 0 0,0-2 0 0 0,0-1 0 0 0,-1-1 0 0 0,8 0 0 0 0,3-1 0 0 0,-1 1 0 0 0,-3-1 0 0 0,-3 1 0 0 0,-2 0 0 0 0,2 5 0 0 0,1 1 0 0 0,-2-1 0 0 0,4 0 0 0 0,-1-2 0 0 0,4-1 0 0 0,-1 0 0 0 0,-2-2 0 0 0,-2 0 0 0 0,-3 0 0 0 0,-2 0 0 0 0,-2-1 0 0 0,0 1 0 0 0,0 0 0 0 0,-1 0 0 0 0,0 0 0 0 0,0 0 0 0 0,1 0 0 0 0,0 0 0 0 0,4 0 0 0 0,2 0 0 0 0,-1 4 0 0 0,0 2 0 0 0,-2 0 0 0 0,-1-1 0 0 0,3-2 0 0 0,1-1 0 0 0,0-1 0 0 0,-2 0 0 0 0,-1 3 0 0 0,-1 2 0 0 0,-2 0 0 0 0,1-2 0 0 0,-2-1 0 0 0,1-1 0 0 0,-1-1 0 0 0,1 9 0 0 0,-1 2 0 0 0,1-1 0 0 0,4-2 0 0 0,2-2 0 0 0,0-4 0 0 0,-2 0 0 0 0,-1-3 0 0 0,-1 0 0 0 0,4 0 0 0 0,0-1 0 0 0,-1 1 0 0 0,0-1 0 0 0,-2 1 0 0 0,-2 0 0 0 0,0 0 0 0 0,-1 0 0 0 0,0 0 0 0 0,-1 0 0 0 0,1 0 0 0 0,-1 0 0 0 0,1 0 0 0 0,0 0 0 0 0,-1 0 0 0 0,1 0 0 0 0,0 0 0 0 0,0 0 0 0 0,-1 0 0 0 0,1 0 0 0 0,0 0 0 0 0,0 0 0 0 0,0 0 0 0 0,-1 0 0 0 0,1 0 0 0 0,0 0 0 0 0,0 0 0 0 0,0 0 0 0 0,4 0 0 0 0,2 0 0 0 0,-1 0 0 0 0,0 0 0 0 0,-2 0 0 0 0,-1 0 0 0 0,3 0 0 0 0,1 0 0 0 0,0 0 0 0 0,-2 0 0 0 0,-1 0 0 0 0,-1 5 0 0 0,-2 1 0 0 0,1-1 0 0 0,-2 0 0 0 0,1-2 0 0 0,-1-1 0 0 0,1-1 0 0 0,-1 0 0 0 0,6-1 0 0 0,0 0 0 0 0,1-1 0 0 0,-2 1 0 0 0,-1 0 0 0 0,-1 0 0 0 0,-1 0 0 0 0,-1 0 0 0 0,0 0 0 0 0,0 0 0 0 0,-1 0 0 0 0,1 0 0 0 0,0 0 0 0 0,-1 0 0 0 0,5 0 0 0 0,-2 0 0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94"/>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17918 4053 16383 0 0,'4'0'0'0'0,"7"0"0"0"0,5 0 0 0 0,5 0 0 0 0,8 0 0 0 0,4 0 0 0 0,0 0 0 0 0,-1 0 0 0 0,0 0 0 0 0,2 0 0 0 0,1 0 0 0 0,-2 0 0 0 0,-1 0 0 0 0,-2 0 0 0 0,-1 0 0 0 0,-2 0 0 0 0,9 0 0 0 0,3 0 0 0 0,-1 0 0 0 0,-2 0 0 0 0,2 0 0 0 0,-2 0 0 0 0,-1 0 0 0 0,-3 0 0 0 0,-2 0 0 0 0,-1 0 0 0 0,-2 0 0 0 0,0 0 0 0 0,-1 0 0 0 0,1 0 0 0 0,-1 0 0 0 0,5 0 0 0 0,1 0 0 0 0,1 0 0 0 0,-2 0 0 0 0,8 0 0 0 0,2 0 0 0 0,-1 0 0 0 0,-4 0 0 0 0,-2 0 0 0 0,-3 0 0 0 0,-3 0 0 0 0,0 0 0 0 0,-2 0 0 0 0,1 0 0 0 0,-1 0 0 0 0,0 0 0 0 0,0 0 0 0 0,1 0 0 0 0,0 0 0 0 0,-1 0 0 0 0,1 0 0 0 0,-5 0 0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95"/>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17939 4504 16383 0 0,'4'0'0'0'0,"7"0"0"0"0,5 0 0 0 0,5 0 0 0 0,4 0 0 0 0,6 0 0 0 0,2 0 0 0 0,1 0 0 0 0,-1 0 0 0 0,2 0 0 0 0,1 0 0 0 0,-2 0 0 0 0,-2-5 0 0 0,-2-1 0 0 0,-1 0 0 0 0,-1 2 0 0 0,3 0 0 0 0,6 2 0 0 0,2 1 0 0 0,-3 1 0 0 0,-1 0 0 0 0,-3 0 0 0 0,-2 0 0 0 0,2 1 0 0 0,2-1 0 0 0,-2 0 0 0 0,-1 0 0 0 0,-1 0 0 0 0,-2 0 0 0 0,4 0 0 0 0,1 0 0 0 0,0 0 0 0 0,-2 0 0 0 0,-1 0 0 0 0,-2 0 0 0 0,0 0 0 0 0,-1 0 0 0 0,0 0 0 0 0,-1 0 0 0 0,1 0 0 0 0,-1 0 0 0 0,1 0 0 0 0,0 0 0 0 0,-1 0 0 0 0,1 0 0 0 0,-5 5 0 0 0,-1 1 0 0 0,0-1 0 0 0,-3 5 0 0 0,-1-1 0 0 0,2-1 0 0 0,2-2 0 0 0,7-3 0 0 0,3-1 0 0 0,0-1 0 0 0,-4-1 0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0T07:22:33.6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1,'2744'0,"-2475"10,301 52,-496-56,138-6,-87-2,340 2,-420-5,-31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0T07:22:36.4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1,'2293'0,"-2264"1,55 11,-20-3,-44-7</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0T07:22:38.5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0,'5212'0,"-5182"0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0T07:22:46.6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76,'3522'0,"-3511"-1,0 0,0-1,0-1,0 1,-1-2,20-8,-17 7,0 0,-1 1,2 0,17-2,29 2,76 5,-85 2,0-3,84-11,-57 2,0 4,80 4,-127 1,-9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8T14:10:37.32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40,'3095'0,"-2625"-14,40-1,1793 15,-2248-5,-37-1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0T07:22:53.6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0,'4828'0,"-4775"0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0T07:23:19.77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1,'2660'0,"-2626"2,55 9,-54-5,52 1,-16-7,-35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0T07:23:22.0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0,'4930'0,"-4908"0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0T07:23:25.7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0,'3137'0,"-3110"0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20T07:23:28.4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0,'312'12,"-61"-1,838-7,-627-6,-217 15,-29 0,65-12,-243-1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5T12:09:18.8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0,'6536'0'0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5T12:09:38.1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0,'5032'0'0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5T12:09:57.6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0,'6616'0'0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5T12:10:05.2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0,'4842'265'0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5T12:10:27.7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0,'7885'0'0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8T14:10:38.8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1,'622'17,"-327"-5,-25-2,485 8,242-19,-947-4,-33-1</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5T12:10:40.2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1 136,'0'-1,"1"0,-1 0,1 0,-1 0,1-1,-1 1,1 0,0 0,0 0,-1 0,1 1,0-1,0 0,0 0,0 0,0 1,0-1,0 0,1 1,-1-1,0 1,0 0,0-1,0 1,1 0,-1-1,2 1,41-5,-39 5,41-3,114-11,120-17,-119 9,-126 17,0 1,59 2,-56 2,-1-1,44-7,14-4,1 5,157 7,-99 2,403-2,-526 3,0 0,-1 2,56 16,-1 0,-64-15,-4 1</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5T12:10:51.2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0,'5108'0'0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8T07:43:17.5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0 109,'25'-1,"-1"-2,45-10,0 0,401-51,-347 53,218 8,-162 5,190-2,-347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8T07:43:19.2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0 188,'9'0,"0"-1,0-1,0 0,15-5,26-5,359 7,-222 7,-74-4,-1-6,193-38,-142 15,192-12,-98 18,159 20,-224 7,-150 1,1 1,79 19,16 2,-135-24,0-1,0 1,0-1,0 1,0 0,0 0,-1 0,1 1,0-1,-1 1,4 2,5 7</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8T07:43:24.0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0,'1060'0,"-1029"2,0 1,0 2,48 13,-56-11,-1-1,1-2,0 0,0-1,0-2,1 0,-1-1,24-4,75-11,2 5,199 9,-139 3,510-2,-670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8T07:43:31.1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0 104,'1'-1,"-1"0,1 0,-1-1,1 1,0 0,-1 0,1 0,0 0,0 0,0 0,0 0,0 0,0 0,0 0,0 1,0-1,0 0,0 1,1-1,-1 1,0-1,0 1,1-1,-1 1,0 0,1 0,-1 0,2 0,46-5,-42 5,170-1,-120 4,1-3,-1-3,99-17,71-15,-137 16,-72 16</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8T07:43:32.5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0,'1'3,"-1"-1,0 1,1-1,0 0,0 1,-1-1,1 0,1 0,-1 0,0 0,0 0,1 0,-1 0,1 0,0 0,0-1,-1 1,1 0,0-1,0 0,1 1,-1-1,0 0,0 0,0 0,3 0,12 5,0-1,30 4,-13-2,20 5,0-3,103 5,115-15,-120-2,589 2,-716 1</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1T13:40:36.2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41,'3'3,"1"-1,-1 1,1-1,-1 0,1 0,0 0,0 0,0-1,0 0,0 0,1 0,4 1,56 1,-43-2,291 4,210 12,33-8,-329-12,-13 0,239 7,-244 22,15 1,259-23,-257-6,12-12,-20-1,-79 16,-44 0,123-13,-105 2,116 5,-31 2,-80-11,-77 8,57-2,1076 9,-995 14,-5-1,-11-14,235 6,-1 33,-318-30,1-4,121-6,-66-2,45 5,185-5,-192-10,59-2,928 14,-557 3,-208-20,-211 7,-32-2,69-2,-7 17,171-4,-243-11,47-2,533 38,-141-14,-339-12,3073 3,-3254-3,75-13,-64 6,-55 7,0 0,0-1,-1-1,27-11,-27 8</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1T13:40:45.79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51,'146'0,"510"-17,-378 7,70-8,-312 13</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1T13:40:49.29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57,'1485'0,"-1304"-14,-12 0,1009 12,-572 4,2763-2,-3183-14,8-1,-170 16</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8T14:10:41.9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41,'2825'0,"-2800"0,0-2,0-1,-1 0,1-2,45-15,-54 12</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1T13:40:36.2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41,'3'3,"1"-1,-1 1,1-1,-1 0,1 0,0 0,0 0,0-1,0 0,0 0,1 0,4 1,56 1,-43-2,291 4,210 12,33-8,-329-12,-13 0,239 7,-244 22,15 1,259-23,-257-6,12-12,-20-1,-79 16,-44 0,123-13,-105 2,116 5,-31 2,-80-11,-77 8,57-2,1076 9,-995 14,-5-1,-11-14,235 6,-1 33,-318-30,1-4,121-6,-66-2,45 5,185-5,-192-10,59-2,928 14,-557 3,-208-20,-211 7,-32-2,69-2,-7 17,171-4,-243-11,47-2,533 38,-141-14,-339-12,3073 3,-3254-3,75-13,-64 6,-55 7,0 0,0-1,-1-1,27-11,-27 8</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1T13:40:45.79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51,'146'0,"510"-17,-378 7,70-8,-312 13</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1T13:40:49.29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57,'1485'0,"-1304"-14,-12 0,1009 12,-572 4,2763-2,-3183-14,8-1,-170 16</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1T13:46:32.97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126 0,'-97'0,"68"0,57 0,1276 56,-1287-55,589 28,18 0,178-14,-256-11,-279 8,126 3,51-1,214-1,-406-15,-62 3,706-33,-806 21,400-28,-439 37,-1-3,65-14,-63 9,99-6,-13 2,0 1,-86 10,59-10,-83 8</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5T07:58:32.9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0,'1772'0,"-1750"2,0 1,-1 0,1 2,-1 0,0 1,22 10,-21-7,0-1,1-2,-1 0,1-1,29 2,56-8,33 1,-138 0,0 1,-1-1,1 1,0-1,-1 1,1 0,0 0,-1 0,1 0,-1 1,0-1,4 3,5 8</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5T07:58:35.9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0,'156'4,"160"24,-79-9,319-13,-282-10,888 4,-1140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5T07:58:37.98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0,'2456'0,"-2432"2,-1 0,1 2,-1 1,31 10,-30-8,0-1,1-1,46 4,13-9,-61-1</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5T08:07:32.74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0,'1'1,"0"0,0 0,0 0,0 0,0 0,0 0,-1 0,1 0,0 0,0 0,-1 0,1 0,-1 0,1 1,-1-1,1 0,-1 0,0 3,3 3,3 8,-4-7,1 0,0-1,1 1,-1-1,10 12,-12-17,1-1,-1 1,1 0,0-1,0 0,0 1,0-1,0 0,0 0,0 0,0 0,0 0,0-1,0 1,1-1,-1 1,0-1,0 0,1 0,-1 0,0 0,0 0,1-1,-1 1,4-2,20-5,0 2,0 0,1 2,-1 0,1 2,0 1,0 1,41 8,8 3,0-3,113 0,153-23,-17-1,-174 2,-100 7,52-1,74-6,-6-1,613 15,-762-1</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5T08:07:34.8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0,'2414'0,"-2355"5,-38 1</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5T08:07:32.74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0,'1'1,"0"0,0 0,0 0,0 0,0 0,0 0,-1 0,1 0,0 0,0 0,-1 0,1 0,-1 0,1 1,-1-1,1 0,-1 0,0 3,3 3,3 8,-4-7,1 0,0-1,1 1,-1-1,10 12,-12-17,1-1,-1 1,1 0,0-1,0 0,0 1,0-1,0 0,0 0,0 0,0 0,0 0,0-1,0 1,1-1,-1 1,0-1,0 0,1 0,-1 0,0 0,0 0,1-1,-1 1,4-2,20-5,0 2,0 0,1 2,-1 0,1 2,0 1,0 1,41 8,8 3,0-3,113 0,153-23,-17-1,-174 2,-100 7,52-1,74-6,-6-1,613 15,-762-1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8T14:10:44.2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29,'5113'0,"-5066"-2,59-11,-58 7,53-2,-71 8,-4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5T08:07:34.8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0,'2414'0,"-2355"5,-38 1</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1T18:53:03.942"/>
    </inkml:context>
    <inkml:brush xml:id="br0">
      <inkml:brushProperty name="width" value="0.3" units="cm"/>
      <inkml:brushProperty name="height" value="0.6" units="cm"/>
      <inkml:brushProperty name="color" value="#A2D762"/>
      <inkml:brushProperty name="tip" value="rectangle"/>
      <inkml:brushProperty name="rasterOp" value="maskPen"/>
      <inkml:brushProperty name="ignorePressure" value="1"/>
    </inkml:brush>
  </inkml:definitions>
  <inkml:trace contextRef="#ctx0" brushRef="#br0">0 107,'235'17,"-25"0,-14-20,99 6,-188 13,-71-9,62 3,23-10,-51-1,0 3,101 16,-95-8,1-4,148-6,-92-3,122-14,-8 0,638 18,-661-18,0 0,8 19,168-4,-240-13,52-3,974 16,-572 5,-376-1,265-5,-317-13,79-2,-48 21,161-5,-268-14,-72 8,47-1,26 5,-22 2,89-13,-61 3,1 5,119 10,-61 0,-102-3,19-2,1 5,101 16,-101-8,0-5,144-7,-80-2,395 3,-525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1T18:53:27.2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0,'1988'0,"-1741"17,-36-1,-133-14,261 17,-130 6,257-3,-193-6,-51-1,352 27,-362-22,392-10,-347-13,-12 0,266 7,-326 11,44 2,44 0,78 1,434-20,-763 1,0-2,0-1,-1-1,1 0,-1-2,0 0,-1-2,37-20,-38 18</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1T18:53:30.1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1,'45'2,"54"9,8 1,765-1,-546-14,3310 3,-3617-1,1 0,-1-2,27-5,-18 1</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1T18:53:33.1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1,'0'1,"0"0,0 0,1 0,-1 0,1 0,-1 0,1 0,-1 0,1 0,0 0,-1 0,1-1,0 1,0 0,0 0,-1-1,1 1,0 0,0-1,0 1,0-1,0 0,2 1,31 10,-25-9,59 12,1-3,1-3,107-1,-95-6,0 4,92 18,-9 16,-74-16,138 17,-131-30,206 12,723-23,-939 5,170 30,-165-18,22-4,1-6,130-8,-69-1,2953 3,-3097-1,0-3,39-8,-36 6,57-4,44 11,59-3,-168-3,-7-2</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1T18:56:29.14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0,'6016'99'0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1T18:56:46.7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1 103,'457'2,"496"-5,-401-31,141-1,-447 38,231-5,-286-14,61-1,76 18,-300-1</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1T18:56:49.12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1,'5139'0,"-5084"3,65 11,35 2,555-13,-369-6,-308 2,0-3,39-8,-36 6,56-5,41 11,-104 1</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1T18:58:30.6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0 201,'2721'0,"-2376"-17,17 0,413-9,-645 19,80-8,111-4,-220 19,694-19,-458-16,-223 24,220 7,8 1,384-25,1031 28,-1408 18,-7-1,-116-19,173 3,-216 15,28 2,726-15,-483-6,-426 3</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1T18:58:32.4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69,'1863'0,"-1595"-18,4 0,570 20,-636-19,-13 0,509 17,-673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8T14:10:44.4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1T18:59:35.893"/>
    </inkml:context>
    <inkml:brush xml:id="br0">
      <inkml:brushProperty name="width" value="0.3" units="cm"/>
      <inkml:brushProperty name="height" value="0.6" units="cm"/>
      <inkml:brushProperty name="color" value="#A2D762"/>
      <inkml:brushProperty name="tip" value="rectangle"/>
      <inkml:brushProperty name="rasterOp" value="maskPen"/>
      <inkml:brushProperty name="ignorePressure" value="1"/>
    </inkml:brush>
  </inkml:definitions>
  <inkml:trace contextRef="#ctx0" brushRef="#br0">1 37,'20'-2,"1"0,-1-1,25-7,-21 5,46-6,422 7,-250 7,-28-5,237 5,-164 30,-172-17,119 2,1195-17,-647-3,-269-20,-377 14,-6 3,-101 5</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5T12:39:52.7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0,'5270'0'0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5T12:39:57.23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42,'533'0,"-496"-2,0-2,44-9,-38 5,47-3,467 8,-288 5,1043-2,-1280 2,1 1,48 12,-42-7,40 2,-46-8</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6T18:57:44.12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0,'12517'184'0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1T14:10:15.4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0 171,'2724'0,"-2438"14,-42 0,142 0,101 2,1295-18,-1426-12,2-1,427-22,-316 21,-252 13,32-11,58 0,-42 0,15-1,381-1,-329 3,23-2,70 7,-57 4,-217-8,125-4,126 17,-378-1</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1T14:10:20.3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58,'3138'0,"-2913"14,-16 0,1112-12,-636-4,-455-12,-27 0,1163 11,-697 6,819-3,-1294-15,-13 1,102 0,44 0,1485 15,-1785-1</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1T14:10:15.4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0 171,'2724'0,"-2438"14,-42 0,142 0,101 2,1295-18,-1426-12,2-1,427-22,-316 21,-252 13,32-11,58 0,-42 0,15-1,381-1,-329 3,23-2,70 7,-57 4,-217-8,125-4,126 17,-378-1</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1T14:10:20.3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58,'3138'0,"-2913"14,-16 0,1112-12,-636-4,-455-12,-27 0,1163 11,-697 6,819-3,-1294-15,-13 1,102 0,44 0,1485 15,-1785-1</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1T14:17:17.132"/>
    </inkml:context>
    <inkml:brush xml:id="br0">
      <inkml:brushProperty name="width" value="0.3" units="cm"/>
      <inkml:brushProperty name="height" value="0.6" units="cm"/>
      <inkml:brushProperty name="color" value="#A2D762"/>
      <inkml:brushProperty name="tip" value="rectangle"/>
      <inkml:brushProperty name="rasterOp" value="maskPen"/>
      <inkml:brushProperty name="ignorePressure" value="1"/>
    </inkml:brush>
  </inkml:definitions>
  <inkml:trace contextRef="#ctx0" brushRef="#br0">1 124,'320'-12,"-53"-1,1577 8,-999 7,792-2,-1243 15,-25-1,2158-12,-1223-5,-946 6,387-6,-510-11,75 0,290-15,8 1,-415 29,-37 2,262-29,-380 18,-10-1</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1T19:55:52.8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1,'1370'0,"-1092"15,-54 0,1025-9,-693-9,1718 3,-2247-2,-1 0,42-10,11-2,-50 11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8T14:12:20.55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1 238,'554'16,"322"-2,-548-17,-105 4,850-18,-605 8,-145 5,369-42,-580 34,275-16,41 13,427 2,-530 16,399-21,-531 8,180-14,-170 14,15-3,64 4,-74 6,-89-10,18-1,-89 15,-31 0,0-1,0 0,0-2,21-3,-20-1</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1T19:55:55.8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0,'7788'35'0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5T11:31:20.07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0,'75'2,"88"13,-38-4,206-9,-157-5,811 3,-962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5T11:31:22.2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54,'39'-1,"53"-10,8-1,59-1,108-4,295 18,-540-1</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5T11:31:24.5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2,'138'-2,"149"5,-199 10,-56-7,60 3,-29-10,-14 0,0 3,85 12,-95-8,-1-2,68-2,-78-4,-1 2,0 1,0 1,0 1,0 2,0 0,35 13,-42-10,-2-2</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5T11:31:25.1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0,'369'21,"-308"-16,69-4,-107-1,0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5T11:31:28.0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82,'8'0,"0"-2,1 1,-1-1,0 0,0-1,0 0,8-4,29-9,31 0,2 3,112-3,161 16,-155 2,-104-3,106 3,-117 10,-52-6,46 2,-56-6,0 0,26 7,35 4,44 3,-41-4,-57-8,0 2,-1 1,0 0,0 2,30 15,-41-18,30 7,-23-10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5T11:31:31.41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96,'63'-10,"-12"0,446 2,-286 10,2625-2,-2790 3,0 2,65 14,-60-8,78 5,-17-3,-72-7,48 1,-60-6,0-2,0-1,0-1,-1-1,1-2,32-10,24-10,172-31,-177 41,-57 10,0 1,0 1,1 1,-1 1,45 2,553 19,-432-21,-164 4,0 0,32 8,-30-5,45 3,-44-6,-1 2,1 1,36 11,-38-9,1 0,0-2,45 3,-49-6,1 0,21 6,-2 0,-19-5</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5T11:31:34.0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0,'2805'79'0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5T11:35:05.0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0,'1430'0,"-1407"0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5T11:35:09.5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0,'3677'79'0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3e4fb3f7be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199" name="Google Shape;199;g23e4fb3f7be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175866485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dirty="0"/>
              <a:t>Simone</a:t>
            </a:r>
          </a:p>
        </p:txBody>
      </p:sp>
      <p:sp>
        <p:nvSpPr>
          <p:cNvPr id="148" name="Google Shape;14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dirty="0"/>
              <a:t>Simone</a:t>
            </a:r>
          </a:p>
        </p:txBody>
      </p:sp>
      <p:sp>
        <p:nvSpPr>
          <p:cNvPr id="156" name="Google Shape;15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dirty="0"/>
              <a:t>Simone</a:t>
            </a:r>
          </a:p>
        </p:txBody>
      </p:sp>
      <p:sp>
        <p:nvSpPr>
          <p:cNvPr id="162" name="Google Shape;162;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a:extLst>
            <a:ext uri="{FF2B5EF4-FFF2-40B4-BE49-F238E27FC236}">
              <a16:creationId xmlns:a16="http://schemas.microsoft.com/office/drawing/2014/main" id="{16A03FDA-42F1-A5DE-BDF1-737F1C0D5F6E}"/>
            </a:ext>
          </a:extLst>
        </p:cNvPr>
        <p:cNvGrpSpPr/>
        <p:nvPr/>
      </p:nvGrpSpPr>
      <p:grpSpPr>
        <a:xfrm>
          <a:off x="0" y="0"/>
          <a:ext cx="0" cy="0"/>
          <a:chOff x="0" y="0"/>
          <a:chExt cx="0" cy="0"/>
        </a:xfrm>
      </p:grpSpPr>
      <p:sp>
        <p:nvSpPr>
          <p:cNvPr id="537" name="Google Shape;537;g23e4fb3f7be_7_11:notes">
            <a:extLst>
              <a:ext uri="{FF2B5EF4-FFF2-40B4-BE49-F238E27FC236}">
                <a16:creationId xmlns:a16="http://schemas.microsoft.com/office/drawing/2014/main" id="{DBA2E453-A32A-597D-44AA-83B685B137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538" name="Google Shape;538;g23e4fb3f7be_7_11:notes">
            <a:extLst>
              <a:ext uri="{FF2B5EF4-FFF2-40B4-BE49-F238E27FC236}">
                <a16:creationId xmlns:a16="http://schemas.microsoft.com/office/drawing/2014/main" id="{B6FD75BF-ABF8-BBCE-E399-84BC4D4EC21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dirty="0"/>
              <a:t>Simone</a:t>
            </a:r>
            <a:endParaRPr dirty="0"/>
          </a:p>
        </p:txBody>
      </p:sp>
    </p:spTree>
    <p:extLst>
      <p:ext uri="{BB962C8B-B14F-4D97-AF65-F5344CB8AC3E}">
        <p14:creationId xmlns:p14="http://schemas.microsoft.com/office/powerpoint/2010/main" val="47719859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a:extLst>
            <a:ext uri="{FF2B5EF4-FFF2-40B4-BE49-F238E27FC236}">
              <a16:creationId xmlns:a16="http://schemas.microsoft.com/office/drawing/2014/main" id="{893890A9-79C7-5302-E028-11847F2B664D}"/>
            </a:ext>
          </a:extLst>
        </p:cNvPr>
        <p:cNvGrpSpPr/>
        <p:nvPr/>
      </p:nvGrpSpPr>
      <p:grpSpPr>
        <a:xfrm>
          <a:off x="0" y="0"/>
          <a:ext cx="0" cy="0"/>
          <a:chOff x="0" y="0"/>
          <a:chExt cx="0" cy="0"/>
        </a:xfrm>
      </p:grpSpPr>
      <p:sp>
        <p:nvSpPr>
          <p:cNvPr id="537" name="Google Shape;537;g23e4fb3f7be_7_11:notes">
            <a:extLst>
              <a:ext uri="{FF2B5EF4-FFF2-40B4-BE49-F238E27FC236}">
                <a16:creationId xmlns:a16="http://schemas.microsoft.com/office/drawing/2014/main" id="{F0D2943D-6B75-6283-7F81-573DB6C930A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538" name="Google Shape;538;g23e4fb3f7be_7_11:notes">
            <a:extLst>
              <a:ext uri="{FF2B5EF4-FFF2-40B4-BE49-F238E27FC236}">
                <a16:creationId xmlns:a16="http://schemas.microsoft.com/office/drawing/2014/main" id="{EBE50E37-C21D-9330-79F0-4B974257D77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Tree>
    <p:extLst>
      <p:ext uri="{BB962C8B-B14F-4D97-AF65-F5344CB8AC3E}">
        <p14:creationId xmlns:p14="http://schemas.microsoft.com/office/powerpoint/2010/main" val="61734609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7" name="Google Shape;44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509" name="Google Shape;509;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Tree>
    <p:extLst>
      <p:ext uri="{BB962C8B-B14F-4D97-AF65-F5344CB8AC3E}">
        <p14:creationId xmlns:p14="http://schemas.microsoft.com/office/powerpoint/2010/main" val="18314986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txBody>
          <a:bodyPr/>
          <a:lstStyle/>
          <a:p>
            <a:endParaRPr lang="nl-NL"/>
          </a:p>
        </p:txBody>
      </p:sp>
      <p:sp>
        <p:nvSpPr>
          <p:cNvPr id="3" name="Tijdelijke aanduiding voor notities 2"/>
          <p:cNvSpPr>
            <a:spLocks noGrp="1"/>
          </p:cNvSpPr>
          <p:nvPr>
            <p:ph type="body" idx="1"/>
          </p:nvPr>
        </p:nvSpPr>
        <p:spPr/>
        <p:txBody>
          <a:bodyPr/>
          <a:lstStyle/>
          <a:p>
            <a:pPr marL="158750" indent="0">
              <a:buNone/>
            </a:pPr>
            <a:r>
              <a:rPr lang="nl-NL"/>
              <a:t>Simone</a:t>
            </a:r>
          </a:p>
        </p:txBody>
      </p:sp>
    </p:spTree>
    <p:extLst>
      <p:ext uri="{BB962C8B-B14F-4D97-AF65-F5344CB8AC3E}">
        <p14:creationId xmlns:p14="http://schemas.microsoft.com/office/powerpoint/2010/main" val="161341384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txBody>
          <a:bodyPr/>
          <a:lstStyle/>
          <a:p>
            <a:endParaRPr lang="nl-NL"/>
          </a:p>
        </p:txBody>
      </p:sp>
      <p:sp>
        <p:nvSpPr>
          <p:cNvPr id="3" name="Tijdelijke aanduiding voor notities 2"/>
          <p:cNvSpPr>
            <a:spLocks noGrp="1"/>
          </p:cNvSpPr>
          <p:nvPr>
            <p:ph type="body" idx="1"/>
          </p:nvPr>
        </p:nvSpPr>
        <p:spPr/>
        <p:txBody>
          <a:bodyPr/>
          <a:lstStyle/>
          <a:p>
            <a:pPr marL="158750" indent="0">
              <a:buNone/>
            </a:pPr>
            <a:r>
              <a:rPr lang="nl-NL"/>
              <a:t>Simone</a:t>
            </a:r>
          </a:p>
        </p:txBody>
      </p:sp>
    </p:spTree>
    <p:extLst>
      <p:ext uri="{BB962C8B-B14F-4D97-AF65-F5344CB8AC3E}">
        <p14:creationId xmlns:p14="http://schemas.microsoft.com/office/powerpoint/2010/main" val="363260308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txBody>
          <a:bodyPr/>
          <a:lstStyle/>
          <a:p>
            <a:endParaRPr lang="nl-NL"/>
          </a:p>
        </p:txBody>
      </p:sp>
      <p:sp>
        <p:nvSpPr>
          <p:cNvPr id="3" name="Tijdelijke aanduiding voor notities 2"/>
          <p:cNvSpPr>
            <a:spLocks noGrp="1"/>
          </p:cNvSpPr>
          <p:nvPr>
            <p:ph type="body" idx="1"/>
          </p:nvPr>
        </p:nvSpPr>
        <p:spPr/>
        <p:txBody>
          <a:bodyPr/>
          <a:lstStyle/>
          <a:p>
            <a:pPr marL="158750" indent="0">
              <a:buNone/>
            </a:pPr>
            <a:r>
              <a:rPr lang="nl-NL"/>
              <a:t>Simone</a:t>
            </a:r>
          </a:p>
        </p:txBody>
      </p:sp>
    </p:spTree>
    <p:extLst>
      <p:ext uri="{BB962C8B-B14F-4D97-AF65-F5344CB8AC3E}">
        <p14:creationId xmlns:p14="http://schemas.microsoft.com/office/powerpoint/2010/main" val="4221039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3e4fb3f7be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199" name="Google Shape;199;g23e4fb3f7be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2113801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A0D99-B331-2862-E8C1-0D69724CB9E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60EF63F-ACF8-DC2E-5C57-9A62075DEFB9}"/>
              </a:ext>
            </a:extLst>
          </p:cNvPr>
          <p:cNvSpPr>
            <a:spLocks noGrp="1" noRot="1" noChangeAspect="1"/>
          </p:cNvSpPr>
          <p:nvPr>
            <p:ph type="sldImg"/>
          </p:nvPr>
        </p:nvSpPr>
        <p:spPr>
          <a:xfrm>
            <a:off x="381000" y="685800"/>
            <a:ext cx="6096000" cy="3429000"/>
          </a:xfrm>
        </p:spPr>
        <p:txBody>
          <a:bodyPr/>
          <a:lstStyle/>
          <a:p>
            <a:endParaRPr lang="nl-NL"/>
          </a:p>
        </p:txBody>
      </p:sp>
      <p:sp>
        <p:nvSpPr>
          <p:cNvPr id="3" name="Tijdelijke aanduiding voor notities 2">
            <a:extLst>
              <a:ext uri="{FF2B5EF4-FFF2-40B4-BE49-F238E27FC236}">
                <a16:creationId xmlns:a16="http://schemas.microsoft.com/office/drawing/2014/main" id="{98B762A4-AE73-ED5B-1936-9889919E74B6}"/>
              </a:ext>
            </a:extLst>
          </p:cNvPr>
          <p:cNvSpPr>
            <a:spLocks noGrp="1"/>
          </p:cNvSpPr>
          <p:nvPr>
            <p:ph type="body" idx="1"/>
          </p:nvPr>
        </p:nvSpPr>
        <p:spPr/>
        <p:txBody>
          <a:bodyPr/>
          <a:lstStyle/>
          <a:p>
            <a:pPr marL="158750" indent="0">
              <a:buNone/>
            </a:pPr>
            <a:r>
              <a:rPr lang="nl-NL"/>
              <a:t>Simone</a:t>
            </a:r>
          </a:p>
        </p:txBody>
      </p:sp>
    </p:spTree>
    <p:extLst>
      <p:ext uri="{BB962C8B-B14F-4D97-AF65-F5344CB8AC3E}">
        <p14:creationId xmlns:p14="http://schemas.microsoft.com/office/powerpoint/2010/main" val="208875318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E2A76-DBFA-F904-37DD-8F74C4DA755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B13C1D6-2C34-609C-A49D-3EFE04FA35C3}"/>
              </a:ext>
            </a:extLst>
          </p:cNvPr>
          <p:cNvSpPr>
            <a:spLocks noGrp="1" noRot="1" noChangeAspect="1"/>
          </p:cNvSpPr>
          <p:nvPr>
            <p:ph type="sldImg"/>
          </p:nvPr>
        </p:nvSpPr>
        <p:spPr>
          <a:xfrm>
            <a:off x="381000" y="685800"/>
            <a:ext cx="6096000" cy="3429000"/>
          </a:xfrm>
        </p:spPr>
        <p:txBody>
          <a:bodyPr/>
          <a:lstStyle/>
          <a:p>
            <a:endParaRPr lang="nl-NL"/>
          </a:p>
        </p:txBody>
      </p:sp>
      <p:sp>
        <p:nvSpPr>
          <p:cNvPr id="3" name="Tijdelijke aanduiding voor notities 2">
            <a:extLst>
              <a:ext uri="{FF2B5EF4-FFF2-40B4-BE49-F238E27FC236}">
                <a16:creationId xmlns:a16="http://schemas.microsoft.com/office/drawing/2014/main" id="{885DF257-0D15-4152-CEE0-7AB9182090EA}"/>
              </a:ext>
            </a:extLst>
          </p:cNvPr>
          <p:cNvSpPr>
            <a:spLocks noGrp="1"/>
          </p:cNvSpPr>
          <p:nvPr>
            <p:ph type="body" idx="1"/>
          </p:nvPr>
        </p:nvSpPr>
        <p:spPr/>
        <p:txBody>
          <a:bodyPr/>
          <a:lstStyle/>
          <a:p>
            <a:pPr marL="158750" indent="0">
              <a:buNone/>
            </a:pPr>
            <a:r>
              <a:rPr lang="nl-NL"/>
              <a:t>Simone</a:t>
            </a:r>
          </a:p>
        </p:txBody>
      </p:sp>
    </p:spTree>
    <p:extLst>
      <p:ext uri="{BB962C8B-B14F-4D97-AF65-F5344CB8AC3E}">
        <p14:creationId xmlns:p14="http://schemas.microsoft.com/office/powerpoint/2010/main" val="219015319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316" name="Google Shape;316;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407249640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655" name="Google Shape;655;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txBody>
          <a:bodyPr/>
          <a:lstStyle/>
          <a:p>
            <a:endParaRPr lang="nl-NL"/>
          </a:p>
        </p:txBody>
      </p:sp>
      <p:sp>
        <p:nvSpPr>
          <p:cNvPr id="3" name="Tijdelijke aanduiding voor notities 2"/>
          <p:cNvSpPr>
            <a:spLocks noGrp="1"/>
          </p:cNvSpPr>
          <p:nvPr>
            <p:ph type="body" idx="1"/>
          </p:nvPr>
        </p:nvSpPr>
        <p:spPr/>
        <p:txBody>
          <a:bodyPr/>
          <a:lstStyle/>
          <a:p>
            <a:pPr marL="158750" indent="0">
              <a:buNone/>
            </a:pPr>
            <a:r>
              <a:rPr lang="nl-NL"/>
              <a:t>Suus</a:t>
            </a:r>
          </a:p>
        </p:txBody>
      </p:sp>
    </p:spTree>
    <p:extLst>
      <p:ext uri="{BB962C8B-B14F-4D97-AF65-F5344CB8AC3E}">
        <p14:creationId xmlns:p14="http://schemas.microsoft.com/office/powerpoint/2010/main" val="146763592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663" name="Google Shape;663;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a:extLst>
            <a:ext uri="{FF2B5EF4-FFF2-40B4-BE49-F238E27FC236}">
              <a16:creationId xmlns:a16="http://schemas.microsoft.com/office/drawing/2014/main" id="{1920A4A2-3C2C-CECF-6AFC-8D2FB3F7756A}"/>
            </a:ext>
          </a:extLst>
        </p:cNvPr>
        <p:cNvGrpSpPr/>
        <p:nvPr/>
      </p:nvGrpSpPr>
      <p:grpSpPr>
        <a:xfrm>
          <a:off x="0" y="0"/>
          <a:ext cx="0" cy="0"/>
          <a:chOff x="0" y="0"/>
          <a:chExt cx="0" cy="0"/>
        </a:xfrm>
      </p:grpSpPr>
      <p:sp>
        <p:nvSpPr>
          <p:cNvPr id="380" name="Google Shape;380;g2d14e319473_2_3:notes">
            <a:extLst>
              <a:ext uri="{FF2B5EF4-FFF2-40B4-BE49-F238E27FC236}">
                <a16:creationId xmlns:a16="http://schemas.microsoft.com/office/drawing/2014/main" id="{18FA4AF1-2A97-7B90-3655-C481EE5F06A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NL"/>
          </a:p>
        </p:txBody>
      </p:sp>
      <p:sp>
        <p:nvSpPr>
          <p:cNvPr id="381" name="Google Shape;381;g2d14e319473_2_3:notes">
            <a:extLst>
              <a:ext uri="{FF2B5EF4-FFF2-40B4-BE49-F238E27FC236}">
                <a16:creationId xmlns:a16="http://schemas.microsoft.com/office/drawing/2014/main" id="{DD53813A-1E5D-4C94-DB71-018DCF4F41E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a:t>Suus</a:t>
            </a:r>
            <a:endParaRPr/>
          </a:p>
        </p:txBody>
      </p:sp>
    </p:spTree>
    <p:extLst>
      <p:ext uri="{BB962C8B-B14F-4D97-AF65-F5344CB8AC3E}">
        <p14:creationId xmlns:p14="http://schemas.microsoft.com/office/powerpoint/2010/main" val="106380408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a:extLst>
            <a:ext uri="{FF2B5EF4-FFF2-40B4-BE49-F238E27FC236}">
              <a16:creationId xmlns:a16="http://schemas.microsoft.com/office/drawing/2014/main" id="{1920A4A2-3C2C-CECF-6AFC-8D2FB3F7756A}"/>
            </a:ext>
          </a:extLst>
        </p:cNvPr>
        <p:cNvGrpSpPr/>
        <p:nvPr/>
      </p:nvGrpSpPr>
      <p:grpSpPr>
        <a:xfrm>
          <a:off x="0" y="0"/>
          <a:ext cx="0" cy="0"/>
          <a:chOff x="0" y="0"/>
          <a:chExt cx="0" cy="0"/>
        </a:xfrm>
      </p:grpSpPr>
      <p:sp>
        <p:nvSpPr>
          <p:cNvPr id="380" name="Google Shape;380;g2d14e319473_2_3:notes">
            <a:extLst>
              <a:ext uri="{FF2B5EF4-FFF2-40B4-BE49-F238E27FC236}">
                <a16:creationId xmlns:a16="http://schemas.microsoft.com/office/drawing/2014/main" id="{18FA4AF1-2A97-7B90-3655-C481EE5F06A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NL"/>
          </a:p>
        </p:txBody>
      </p:sp>
      <p:sp>
        <p:nvSpPr>
          <p:cNvPr id="381" name="Google Shape;381;g2d14e319473_2_3:notes">
            <a:extLst>
              <a:ext uri="{FF2B5EF4-FFF2-40B4-BE49-F238E27FC236}">
                <a16:creationId xmlns:a16="http://schemas.microsoft.com/office/drawing/2014/main" id="{DD53813A-1E5D-4C94-DB71-018DCF4F41E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a:t>Suus</a:t>
            </a:r>
            <a:endParaRPr/>
          </a:p>
        </p:txBody>
      </p:sp>
    </p:spTree>
    <p:extLst>
      <p:ext uri="{BB962C8B-B14F-4D97-AF65-F5344CB8AC3E}">
        <p14:creationId xmlns:p14="http://schemas.microsoft.com/office/powerpoint/2010/main" val="186944638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txBody>
          <a:bodyPr/>
          <a:lstStyle/>
          <a:p>
            <a:endParaRPr lang="nl-NL"/>
          </a:p>
        </p:txBody>
      </p:sp>
      <p:sp>
        <p:nvSpPr>
          <p:cNvPr id="3" name="Tijdelijke aanduiding voor notities 2"/>
          <p:cNvSpPr>
            <a:spLocks noGrp="1"/>
          </p:cNvSpPr>
          <p:nvPr>
            <p:ph type="body" idx="1"/>
          </p:nvPr>
        </p:nvSpPr>
        <p:spPr/>
        <p:txBody>
          <a:bodyPr/>
          <a:lstStyle/>
          <a:p>
            <a:pPr marL="158750" indent="0">
              <a:buNone/>
            </a:pPr>
            <a:r>
              <a:rPr lang="nl-NL"/>
              <a:t>Suus</a:t>
            </a:r>
          </a:p>
        </p:txBody>
      </p:sp>
    </p:spTree>
    <p:extLst>
      <p:ext uri="{BB962C8B-B14F-4D97-AF65-F5344CB8AC3E}">
        <p14:creationId xmlns:p14="http://schemas.microsoft.com/office/powerpoint/2010/main" val="200371820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txBody>
          <a:bodyPr/>
          <a:lstStyle/>
          <a:p>
            <a:endParaRPr lang="nl-NL"/>
          </a:p>
        </p:txBody>
      </p:sp>
      <p:sp>
        <p:nvSpPr>
          <p:cNvPr id="3" name="Tijdelijke aanduiding voor notities 2"/>
          <p:cNvSpPr>
            <a:spLocks noGrp="1"/>
          </p:cNvSpPr>
          <p:nvPr>
            <p:ph type="body" idx="1"/>
          </p:nvPr>
        </p:nvSpPr>
        <p:spPr/>
        <p:txBody>
          <a:bodyPr/>
          <a:lstStyle/>
          <a:p>
            <a:pPr marL="158750" indent="0">
              <a:buNone/>
            </a:pPr>
            <a:r>
              <a:rPr lang="nl-NL"/>
              <a:t>Suus</a:t>
            </a:r>
          </a:p>
        </p:txBody>
      </p:sp>
    </p:spTree>
    <p:extLst>
      <p:ext uri="{BB962C8B-B14F-4D97-AF65-F5344CB8AC3E}">
        <p14:creationId xmlns:p14="http://schemas.microsoft.com/office/powerpoint/2010/main" val="1690599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a:extLst>
            <a:ext uri="{FF2B5EF4-FFF2-40B4-BE49-F238E27FC236}">
              <a16:creationId xmlns:a16="http://schemas.microsoft.com/office/drawing/2014/main" id="{AAC41DEB-F73F-F7F3-8E08-DBC3AC097ED7}"/>
            </a:ext>
          </a:extLst>
        </p:cNvPr>
        <p:cNvGrpSpPr/>
        <p:nvPr/>
      </p:nvGrpSpPr>
      <p:grpSpPr>
        <a:xfrm>
          <a:off x="0" y="0"/>
          <a:ext cx="0" cy="0"/>
          <a:chOff x="0" y="0"/>
          <a:chExt cx="0" cy="0"/>
        </a:xfrm>
      </p:grpSpPr>
      <p:sp>
        <p:nvSpPr>
          <p:cNvPr id="198" name="Google Shape;198;g23e4fb3f7be_0_21:notes">
            <a:extLst>
              <a:ext uri="{FF2B5EF4-FFF2-40B4-BE49-F238E27FC236}">
                <a16:creationId xmlns:a16="http://schemas.microsoft.com/office/drawing/2014/main" id="{20609D50-08C6-4F52-01EA-373BE143B01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199" name="Google Shape;199;g23e4fb3f7be_0_21:notes">
            <a:extLst>
              <a:ext uri="{FF2B5EF4-FFF2-40B4-BE49-F238E27FC236}">
                <a16:creationId xmlns:a16="http://schemas.microsoft.com/office/drawing/2014/main" id="{6264C836-CC74-BBF0-5671-91200AEA1DD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299670195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txBody>
          <a:bodyPr/>
          <a:lstStyle/>
          <a:p>
            <a:endParaRPr lang="nl-NL"/>
          </a:p>
        </p:txBody>
      </p:sp>
      <p:sp>
        <p:nvSpPr>
          <p:cNvPr id="3" name="Tijdelijke aanduiding voor notities 2"/>
          <p:cNvSpPr>
            <a:spLocks noGrp="1"/>
          </p:cNvSpPr>
          <p:nvPr>
            <p:ph type="body" idx="1"/>
          </p:nvPr>
        </p:nvSpPr>
        <p:spPr/>
        <p:txBody>
          <a:bodyPr/>
          <a:lstStyle/>
          <a:p>
            <a:pPr marL="158750" indent="0">
              <a:buNone/>
            </a:pPr>
            <a:r>
              <a:rPr lang="nl-NL"/>
              <a:t>Suus</a:t>
            </a:r>
          </a:p>
        </p:txBody>
      </p:sp>
    </p:spTree>
    <p:extLst>
      <p:ext uri="{BB962C8B-B14F-4D97-AF65-F5344CB8AC3E}">
        <p14:creationId xmlns:p14="http://schemas.microsoft.com/office/powerpoint/2010/main" val="111837590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txBody>
          <a:bodyPr/>
          <a:lstStyle/>
          <a:p>
            <a:endParaRPr lang="nl-NL"/>
          </a:p>
        </p:txBody>
      </p:sp>
      <p:sp>
        <p:nvSpPr>
          <p:cNvPr id="3" name="Tijdelijke aanduiding voor notities 2"/>
          <p:cNvSpPr>
            <a:spLocks noGrp="1"/>
          </p:cNvSpPr>
          <p:nvPr>
            <p:ph type="body" idx="1"/>
          </p:nvPr>
        </p:nvSpPr>
        <p:spPr/>
        <p:txBody>
          <a:bodyPr/>
          <a:lstStyle/>
          <a:p>
            <a:pPr marL="158750" indent="0">
              <a:buNone/>
            </a:pPr>
            <a:r>
              <a:rPr lang="nl-NL"/>
              <a:t>Suus</a:t>
            </a:r>
          </a:p>
        </p:txBody>
      </p:sp>
    </p:spTree>
    <p:extLst>
      <p:ext uri="{BB962C8B-B14F-4D97-AF65-F5344CB8AC3E}">
        <p14:creationId xmlns:p14="http://schemas.microsoft.com/office/powerpoint/2010/main" val="544527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a:extLst>
            <a:ext uri="{FF2B5EF4-FFF2-40B4-BE49-F238E27FC236}">
              <a16:creationId xmlns:a16="http://schemas.microsoft.com/office/drawing/2014/main" id="{6E52C48E-9FD9-1DAD-0931-116BC811298D}"/>
            </a:ext>
          </a:extLst>
        </p:cNvPr>
        <p:cNvGrpSpPr/>
        <p:nvPr/>
      </p:nvGrpSpPr>
      <p:grpSpPr>
        <a:xfrm>
          <a:off x="0" y="0"/>
          <a:ext cx="0" cy="0"/>
          <a:chOff x="0" y="0"/>
          <a:chExt cx="0" cy="0"/>
        </a:xfrm>
      </p:grpSpPr>
      <p:sp>
        <p:nvSpPr>
          <p:cNvPr id="380" name="Google Shape;380;g2d14e319473_2_3:notes">
            <a:extLst>
              <a:ext uri="{FF2B5EF4-FFF2-40B4-BE49-F238E27FC236}">
                <a16:creationId xmlns:a16="http://schemas.microsoft.com/office/drawing/2014/main" id="{AF78289C-79DF-8FA2-EE78-B2E49648DF6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NL"/>
          </a:p>
        </p:txBody>
      </p:sp>
      <p:sp>
        <p:nvSpPr>
          <p:cNvPr id="381" name="Google Shape;381;g2d14e319473_2_3:notes">
            <a:extLst>
              <a:ext uri="{FF2B5EF4-FFF2-40B4-BE49-F238E27FC236}">
                <a16:creationId xmlns:a16="http://schemas.microsoft.com/office/drawing/2014/main" id="{4686347E-524C-BA5D-35FC-162660A8C0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a:t>Suus</a:t>
            </a:r>
            <a:endParaRPr/>
          </a:p>
        </p:txBody>
      </p:sp>
    </p:spTree>
    <p:extLst>
      <p:ext uri="{BB962C8B-B14F-4D97-AF65-F5344CB8AC3E}">
        <p14:creationId xmlns:p14="http://schemas.microsoft.com/office/powerpoint/2010/main" val="345557450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428" name="Google Shape;42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a:extLst>
            <a:ext uri="{FF2B5EF4-FFF2-40B4-BE49-F238E27FC236}">
              <a16:creationId xmlns:a16="http://schemas.microsoft.com/office/drawing/2014/main" id="{2C7ECE64-53AE-252D-B547-15FE4A3572C2}"/>
            </a:ext>
          </a:extLst>
        </p:cNvPr>
        <p:cNvGrpSpPr/>
        <p:nvPr/>
      </p:nvGrpSpPr>
      <p:grpSpPr>
        <a:xfrm>
          <a:off x="0" y="0"/>
          <a:ext cx="0" cy="0"/>
          <a:chOff x="0" y="0"/>
          <a:chExt cx="0" cy="0"/>
        </a:xfrm>
      </p:grpSpPr>
      <p:sp>
        <p:nvSpPr>
          <p:cNvPr id="380" name="Google Shape;380;g2d14e319473_2_3:notes">
            <a:extLst>
              <a:ext uri="{FF2B5EF4-FFF2-40B4-BE49-F238E27FC236}">
                <a16:creationId xmlns:a16="http://schemas.microsoft.com/office/drawing/2014/main" id="{DE170957-6088-EDCA-68F4-5EDC476BC04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NL"/>
          </a:p>
        </p:txBody>
      </p:sp>
      <p:sp>
        <p:nvSpPr>
          <p:cNvPr id="381" name="Google Shape;381;g2d14e319473_2_3:notes">
            <a:extLst>
              <a:ext uri="{FF2B5EF4-FFF2-40B4-BE49-F238E27FC236}">
                <a16:creationId xmlns:a16="http://schemas.microsoft.com/office/drawing/2014/main" id="{62A5E356-D6E6-8C98-5C55-4AF3B355B17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a:t>Simone</a:t>
            </a:r>
            <a:endParaRPr/>
          </a:p>
        </p:txBody>
      </p:sp>
    </p:spTree>
    <p:extLst>
      <p:ext uri="{BB962C8B-B14F-4D97-AF65-F5344CB8AC3E}">
        <p14:creationId xmlns:p14="http://schemas.microsoft.com/office/powerpoint/2010/main" val="92649795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a:extLst>
            <a:ext uri="{FF2B5EF4-FFF2-40B4-BE49-F238E27FC236}">
              <a16:creationId xmlns:a16="http://schemas.microsoft.com/office/drawing/2014/main" id="{D337052D-BDCC-07B5-D1C3-12A505280B04}"/>
            </a:ext>
          </a:extLst>
        </p:cNvPr>
        <p:cNvGrpSpPr/>
        <p:nvPr/>
      </p:nvGrpSpPr>
      <p:grpSpPr>
        <a:xfrm>
          <a:off x="0" y="0"/>
          <a:ext cx="0" cy="0"/>
          <a:chOff x="0" y="0"/>
          <a:chExt cx="0" cy="0"/>
        </a:xfrm>
      </p:grpSpPr>
      <p:sp>
        <p:nvSpPr>
          <p:cNvPr id="380" name="Google Shape;380;g2d14e319473_2_3:notes">
            <a:extLst>
              <a:ext uri="{FF2B5EF4-FFF2-40B4-BE49-F238E27FC236}">
                <a16:creationId xmlns:a16="http://schemas.microsoft.com/office/drawing/2014/main" id="{59C6FA05-CDEA-9D1C-4FEE-8D0E8D3516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NL"/>
          </a:p>
        </p:txBody>
      </p:sp>
      <p:sp>
        <p:nvSpPr>
          <p:cNvPr id="381" name="Google Shape;381;g2d14e319473_2_3:notes">
            <a:extLst>
              <a:ext uri="{FF2B5EF4-FFF2-40B4-BE49-F238E27FC236}">
                <a16:creationId xmlns:a16="http://schemas.microsoft.com/office/drawing/2014/main" id="{F9F344F3-8290-DC2C-23C2-988F96947DC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a:t>Simone</a:t>
            </a:r>
            <a:endParaRPr/>
          </a:p>
        </p:txBody>
      </p:sp>
    </p:spTree>
    <p:extLst>
      <p:ext uri="{BB962C8B-B14F-4D97-AF65-F5344CB8AC3E}">
        <p14:creationId xmlns:p14="http://schemas.microsoft.com/office/powerpoint/2010/main" val="268000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a:extLst>
            <a:ext uri="{FF2B5EF4-FFF2-40B4-BE49-F238E27FC236}">
              <a16:creationId xmlns:a16="http://schemas.microsoft.com/office/drawing/2014/main" id="{EC15AE3F-4DAD-C38D-B207-27CF51BB164A}"/>
            </a:ext>
          </a:extLst>
        </p:cNvPr>
        <p:cNvGrpSpPr/>
        <p:nvPr/>
      </p:nvGrpSpPr>
      <p:grpSpPr>
        <a:xfrm>
          <a:off x="0" y="0"/>
          <a:ext cx="0" cy="0"/>
          <a:chOff x="0" y="0"/>
          <a:chExt cx="0" cy="0"/>
        </a:xfrm>
      </p:grpSpPr>
      <p:sp>
        <p:nvSpPr>
          <p:cNvPr id="198" name="Google Shape;198;g23e4fb3f7be_0_21:notes">
            <a:extLst>
              <a:ext uri="{FF2B5EF4-FFF2-40B4-BE49-F238E27FC236}">
                <a16:creationId xmlns:a16="http://schemas.microsoft.com/office/drawing/2014/main" id="{3B951E06-A319-3595-71D3-E36F8C04B35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199" name="Google Shape;199;g23e4fb3f7be_0_21:notes">
            <a:extLst>
              <a:ext uri="{FF2B5EF4-FFF2-40B4-BE49-F238E27FC236}">
                <a16:creationId xmlns:a16="http://schemas.microsoft.com/office/drawing/2014/main" id="{AD684FDC-1B0B-2C13-DFF7-C52D5AFD89A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3635591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D4C85-FE6D-6342-ECA3-F94B028723D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424FDCF-4F35-9B16-5EB1-FF2E14BBAFB8}"/>
              </a:ext>
            </a:extLst>
          </p:cNvPr>
          <p:cNvSpPr>
            <a:spLocks noGrp="1" noRot="1" noChangeAspect="1"/>
          </p:cNvSpPr>
          <p:nvPr>
            <p:ph type="sldImg"/>
          </p:nvPr>
        </p:nvSpPr>
        <p:spPr>
          <a:xfrm>
            <a:off x="381000" y="685800"/>
            <a:ext cx="6096000" cy="3429000"/>
          </a:xfrm>
        </p:spPr>
        <p:txBody>
          <a:bodyPr/>
          <a:lstStyle/>
          <a:p>
            <a:endParaRPr lang="nl-NL"/>
          </a:p>
        </p:txBody>
      </p:sp>
      <p:sp>
        <p:nvSpPr>
          <p:cNvPr id="3" name="Tijdelijke aanduiding voor notities 2">
            <a:extLst>
              <a:ext uri="{FF2B5EF4-FFF2-40B4-BE49-F238E27FC236}">
                <a16:creationId xmlns:a16="http://schemas.microsoft.com/office/drawing/2014/main" id="{45023A2C-2E50-FE17-89FA-F40AFDE29118}"/>
              </a:ext>
            </a:extLst>
          </p:cNvPr>
          <p:cNvSpPr>
            <a:spLocks noGrp="1"/>
          </p:cNvSpPr>
          <p:nvPr>
            <p:ph type="body" idx="1"/>
          </p:nvPr>
        </p:nvSpPr>
        <p:spPr/>
        <p:txBody>
          <a:bodyPr/>
          <a:lstStyle/>
          <a:p>
            <a:pPr marL="158750" indent="0">
              <a:buNone/>
            </a:pPr>
            <a:r>
              <a:rPr lang="nl-NL"/>
              <a:t>Suus</a:t>
            </a:r>
          </a:p>
        </p:txBody>
      </p:sp>
    </p:spTree>
    <p:extLst>
      <p:ext uri="{BB962C8B-B14F-4D97-AF65-F5344CB8AC3E}">
        <p14:creationId xmlns:p14="http://schemas.microsoft.com/office/powerpoint/2010/main" val="4035821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BE93C-CAE7-C2C7-576A-89BE0D9CEFF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4430E1B-DBD8-DB3D-0CCB-8ACF23CD5E07}"/>
              </a:ext>
            </a:extLst>
          </p:cNvPr>
          <p:cNvSpPr>
            <a:spLocks noGrp="1" noRot="1" noChangeAspect="1"/>
          </p:cNvSpPr>
          <p:nvPr>
            <p:ph type="sldImg"/>
          </p:nvPr>
        </p:nvSpPr>
        <p:spPr>
          <a:xfrm>
            <a:off x="381000" y="685800"/>
            <a:ext cx="6096000" cy="3429000"/>
          </a:xfrm>
        </p:spPr>
        <p:txBody>
          <a:bodyPr/>
          <a:lstStyle/>
          <a:p>
            <a:endParaRPr lang="nl-NL"/>
          </a:p>
        </p:txBody>
      </p:sp>
      <p:sp>
        <p:nvSpPr>
          <p:cNvPr id="3" name="Tijdelijke aanduiding voor notities 2">
            <a:extLst>
              <a:ext uri="{FF2B5EF4-FFF2-40B4-BE49-F238E27FC236}">
                <a16:creationId xmlns:a16="http://schemas.microsoft.com/office/drawing/2014/main" id="{390E3277-1508-A1F5-E85C-F7E5CDE18147}"/>
              </a:ext>
            </a:extLst>
          </p:cNvPr>
          <p:cNvSpPr>
            <a:spLocks noGrp="1"/>
          </p:cNvSpPr>
          <p:nvPr>
            <p:ph type="body" idx="1"/>
          </p:nvPr>
        </p:nvSpPr>
        <p:spPr/>
        <p:txBody>
          <a:bodyPr/>
          <a:lstStyle/>
          <a:p>
            <a:pPr marL="158750" indent="0">
              <a:buNone/>
            </a:pPr>
            <a:r>
              <a:rPr lang="nl-NL"/>
              <a:t>Suus</a:t>
            </a:r>
          </a:p>
        </p:txBody>
      </p:sp>
    </p:spTree>
    <p:extLst>
      <p:ext uri="{BB962C8B-B14F-4D97-AF65-F5344CB8AC3E}">
        <p14:creationId xmlns:p14="http://schemas.microsoft.com/office/powerpoint/2010/main" val="3621971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a:extLst>
            <a:ext uri="{FF2B5EF4-FFF2-40B4-BE49-F238E27FC236}">
              <a16:creationId xmlns:a16="http://schemas.microsoft.com/office/drawing/2014/main" id="{25BCC7BF-C113-01B0-AA1C-390AB7DA70EA}"/>
            </a:ext>
          </a:extLst>
        </p:cNvPr>
        <p:cNvGrpSpPr/>
        <p:nvPr/>
      </p:nvGrpSpPr>
      <p:grpSpPr>
        <a:xfrm>
          <a:off x="0" y="0"/>
          <a:ext cx="0" cy="0"/>
          <a:chOff x="0" y="0"/>
          <a:chExt cx="0" cy="0"/>
        </a:xfrm>
      </p:grpSpPr>
      <p:sp>
        <p:nvSpPr>
          <p:cNvPr id="87" name="Google Shape;87;g2d14e319473_1_0:notes">
            <a:extLst>
              <a:ext uri="{FF2B5EF4-FFF2-40B4-BE49-F238E27FC236}">
                <a16:creationId xmlns:a16="http://schemas.microsoft.com/office/drawing/2014/main" id="{6314D443-AAAA-17F2-4A0D-D5A8F17C996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88" name="Google Shape;88;g2d14e319473_1_0:notes">
            <a:extLst>
              <a:ext uri="{FF2B5EF4-FFF2-40B4-BE49-F238E27FC236}">
                <a16:creationId xmlns:a16="http://schemas.microsoft.com/office/drawing/2014/main" id="{7B640E0F-FC0C-B645-D359-2AD16C30300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3523075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txBody>
          <a:bodyPr/>
          <a:lstStyle/>
          <a:p>
            <a:endParaRPr lang="nl-NL"/>
          </a:p>
        </p:txBody>
      </p:sp>
      <p:sp>
        <p:nvSpPr>
          <p:cNvPr id="3" name="Tijdelijke aanduiding voor notities 2"/>
          <p:cNvSpPr>
            <a:spLocks noGrp="1"/>
          </p:cNvSpPr>
          <p:nvPr>
            <p:ph type="body" idx="1"/>
          </p:nvPr>
        </p:nvSpPr>
        <p:spPr/>
        <p:txBody>
          <a:bodyPr/>
          <a:lstStyle/>
          <a:p>
            <a:pPr marL="158750" indent="0">
              <a:buNone/>
            </a:pPr>
            <a:r>
              <a:rPr lang="nl-NL"/>
              <a:t>Simone</a:t>
            </a:r>
          </a:p>
        </p:txBody>
      </p:sp>
    </p:spTree>
    <p:extLst>
      <p:ext uri="{BB962C8B-B14F-4D97-AF65-F5344CB8AC3E}">
        <p14:creationId xmlns:p14="http://schemas.microsoft.com/office/powerpoint/2010/main" val="105593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txBody>
          <a:bodyPr/>
          <a:lstStyle/>
          <a:p>
            <a:endParaRPr lang="nl-NL"/>
          </a:p>
        </p:txBody>
      </p:sp>
      <p:sp>
        <p:nvSpPr>
          <p:cNvPr id="3" name="Tijdelijke aanduiding voor notities 2"/>
          <p:cNvSpPr>
            <a:spLocks noGrp="1"/>
          </p:cNvSpPr>
          <p:nvPr>
            <p:ph type="body" idx="1"/>
          </p:nvPr>
        </p:nvSpPr>
        <p:spPr/>
        <p:txBody>
          <a:bodyPr/>
          <a:lstStyle/>
          <a:p>
            <a:pPr marL="158750" indent="0">
              <a:buNone/>
            </a:pPr>
            <a:r>
              <a:rPr lang="nl-NL"/>
              <a:t>Simone</a:t>
            </a:r>
          </a:p>
        </p:txBody>
      </p:sp>
    </p:spTree>
    <p:extLst>
      <p:ext uri="{BB962C8B-B14F-4D97-AF65-F5344CB8AC3E}">
        <p14:creationId xmlns:p14="http://schemas.microsoft.com/office/powerpoint/2010/main" val="6384076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23e5d7deefc_1_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567" name="Google Shape;567;g23e5d7deefc_1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507637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d14e319473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88" name="Google Shape;88;g2d14e31947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a:extLst>
            <a:ext uri="{FF2B5EF4-FFF2-40B4-BE49-F238E27FC236}">
              <a16:creationId xmlns:a16="http://schemas.microsoft.com/office/drawing/2014/main" id="{187FCA70-28BF-CC97-7433-CC08F63F8D59}"/>
            </a:ext>
          </a:extLst>
        </p:cNvPr>
        <p:cNvGrpSpPr/>
        <p:nvPr/>
      </p:nvGrpSpPr>
      <p:grpSpPr>
        <a:xfrm>
          <a:off x="0" y="0"/>
          <a:ext cx="0" cy="0"/>
          <a:chOff x="0" y="0"/>
          <a:chExt cx="0" cy="0"/>
        </a:xfrm>
      </p:grpSpPr>
      <p:sp>
        <p:nvSpPr>
          <p:cNvPr id="566" name="Google Shape;566;g23e5d7deefc_1_85:notes">
            <a:extLst>
              <a:ext uri="{FF2B5EF4-FFF2-40B4-BE49-F238E27FC236}">
                <a16:creationId xmlns:a16="http://schemas.microsoft.com/office/drawing/2014/main" id="{F2CB085A-505C-93CB-8E01-A205B4075A6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567" name="Google Shape;567;g23e5d7deefc_1_85:notes">
            <a:extLst>
              <a:ext uri="{FF2B5EF4-FFF2-40B4-BE49-F238E27FC236}">
                <a16:creationId xmlns:a16="http://schemas.microsoft.com/office/drawing/2014/main" id="{46131EDE-8DDC-C2F7-9A23-7BEDC82C079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2677053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9C7EF-F3FA-0C1A-8D0D-034B7A39218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4B4B880-7306-9D95-3F3B-C02F0BDA9D0D}"/>
              </a:ext>
            </a:extLst>
          </p:cNvPr>
          <p:cNvSpPr>
            <a:spLocks noGrp="1" noRot="1" noChangeAspect="1"/>
          </p:cNvSpPr>
          <p:nvPr>
            <p:ph type="sldImg"/>
          </p:nvPr>
        </p:nvSpPr>
        <p:spPr>
          <a:xfrm>
            <a:off x="381000" y="685800"/>
            <a:ext cx="6096000" cy="3429000"/>
          </a:xfrm>
        </p:spPr>
        <p:txBody>
          <a:bodyPr/>
          <a:lstStyle/>
          <a:p>
            <a:endParaRPr lang="nl-NL"/>
          </a:p>
        </p:txBody>
      </p:sp>
      <p:sp>
        <p:nvSpPr>
          <p:cNvPr id="3" name="Tijdelijke aanduiding voor notities 2">
            <a:extLst>
              <a:ext uri="{FF2B5EF4-FFF2-40B4-BE49-F238E27FC236}">
                <a16:creationId xmlns:a16="http://schemas.microsoft.com/office/drawing/2014/main" id="{755F1633-2E17-C7B0-D139-27CBD93C4C48}"/>
              </a:ext>
            </a:extLst>
          </p:cNvPr>
          <p:cNvSpPr>
            <a:spLocks noGrp="1"/>
          </p:cNvSpPr>
          <p:nvPr>
            <p:ph type="body" idx="1"/>
          </p:nvPr>
        </p:nvSpPr>
        <p:spPr/>
        <p:txBody>
          <a:bodyPr/>
          <a:lstStyle/>
          <a:p>
            <a:pPr marL="158750" indent="0">
              <a:buNone/>
            </a:pPr>
            <a:r>
              <a:rPr lang="nl-NL"/>
              <a:t>Suus</a:t>
            </a:r>
          </a:p>
        </p:txBody>
      </p:sp>
    </p:spTree>
    <p:extLst>
      <p:ext uri="{BB962C8B-B14F-4D97-AF65-F5344CB8AC3E}">
        <p14:creationId xmlns:p14="http://schemas.microsoft.com/office/powerpoint/2010/main" val="3589723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8ECB5-94B1-54CE-8494-B1CBE5AF80B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0EB97B5-5785-6861-0FBA-E695D6C39DF7}"/>
              </a:ext>
            </a:extLst>
          </p:cNvPr>
          <p:cNvSpPr>
            <a:spLocks noGrp="1" noRot="1" noChangeAspect="1"/>
          </p:cNvSpPr>
          <p:nvPr>
            <p:ph type="sldImg"/>
          </p:nvPr>
        </p:nvSpPr>
        <p:spPr>
          <a:xfrm>
            <a:off x="381000" y="685800"/>
            <a:ext cx="6096000" cy="3429000"/>
          </a:xfrm>
        </p:spPr>
        <p:txBody>
          <a:bodyPr/>
          <a:lstStyle/>
          <a:p>
            <a:endParaRPr lang="nl-NL"/>
          </a:p>
        </p:txBody>
      </p:sp>
      <p:sp>
        <p:nvSpPr>
          <p:cNvPr id="3" name="Tijdelijke aanduiding voor notities 2">
            <a:extLst>
              <a:ext uri="{FF2B5EF4-FFF2-40B4-BE49-F238E27FC236}">
                <a16:creationId xmlns:a16="http://schemas.microsoft.com/office/drawing/2014/main" id="{7EDA0B27-82DD-9784-8F74-66F46BBE21F0}"/>
              </a:ext>
            </a:extLst>
          </p:cNvPr>
          <p:cNvSpPr>
            <a:spLocks noGrp="1"/>
          </p:cNvSpPr>
          <p:nvPr>
            <p:ph type="body" idx="1"/>
          </p:nvPr>
        </p:nvSpPr>
        <p:spPr/>
        <p:txBody>
          <a:bodyPr/>
          <a:lstStyle/>
          <a:p>
            <a:pPr marL="158750" indent="0">
              <a:buNone/>
            </a:pPr>
            <a:r>
              <a:rPr lang="nl-NL"/>
              <a:t>Suus</a:t>
            </a:r>
          </a:p>
        </p:txBody>
      </p:sp>
    </p:spTree>
    <p:extLst>
      <p:ext uri="{BB962C8B-B14F-4D97-AF65-F5344CB8AC3E}">
        <p14:creationId xmlns:p14="http://schemas.microsoft.com/office/powerpoint/2010/main" val="21497936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560" name="Google Shape;560;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420" name="Google Shape;42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39146807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a:extLst>
            <a:ext uri="{FF2B5EF4-FFF2-40B4-BE49-F238E27FC236}">
              <a16:creationId xmlns:a16="http://schemas.microsoft.com/office/drawing/2014/main" id="{0EA6D0B2-B54D-C9E3-2C41-C8EDFC41AC5D}"/>
            </a:ext>
          </a:extLst>
        </p:cNvPr>
        <p:cNvGrpSpPr/>
        <p:nvPr/>
      </p:nvGrpSpPr>
      <p:grpSpPr>
        <a:xfrm>
          <a:off x="0" y="0"/>
          <a:ext cx="0" cy="0"/>
          <a:chOff x="0" y="0"/>
          <a:chExt cx="0" cy="0"/>
        </a:xfrm>
      </p:grpSpPr>
      <p:sp>
        <p:nvSpPr>
          <p:cNvPr id="229" name="Google Shape;229;g23e5d7deefc_1_69:notes">
            <a:extLst>
              <a:ext uri="{FF2B5EF4-FFF2-40B4-BE49-F238E27FC236}">
                <a16:creationId xmlns:a16="http://schemas.microsoft.com/office/drawing/2014/main" id="{29CF4525-0843-E2C3-3413-94579438559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230" name="Google Shape;230;g23e5d7deefc_1_69:notes">
            <a:extLst>
              <a:ext uri="{FF2B5EF4-FFF2-40B4-BE49-F238E27FC236}">
                <a16:creationId xmlns:a16="http://schemas.microsoft.com/office/drawing/2014/main" id="{1D328F35-6EFF-BC34-5A03-BF722189B8B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4003329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a:extLst>
            <a:ext uri="{FF2B5EF4-FFF2-40B4-BE49-F238E27FC236}">
              <a16:creationId xmlns:a16="http://schemas.microsoft.com/office/drawing/2014/main" id="{7B58FF2D-F3DA-A208-AF53-00643BB17A24}"/>
            </a:ext>
          </a:extLst>
        </p:cNvPr>
        <p:cNvGrpSpPr/>
        <p:nvPr/>
      </p:nvGrpSpPr>
      <p:grpSpPr>
        <a:xfrm>
          <a:off x="0" y="0"/>
          <a:ext cx="0" cy="0"/>
          <a:chOff x="0" y="0"/>
          <a:chExt cx="0" cy="0"/>
        </a:xfrm>
      </p:grpSpPr>
      <p:sp>
        <p:nvSpPr>
          <p:cNvPr id="229" name="Google Shape;229;g23e5d7deefc_1_69:notes">
            <a:extLst>
              <a:ext uri="{FF2B5EF4-FFF2-40B4-BE49-F238E27FC236}">
                <a16:creationId xmlns:a16="http://schemas.microsoft.com/office/drawing/2014/main" id="{4BB692EA-AB81-ECB6-1074-DC0C8C86F33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230" name="Google Shape;230;g23e5d7deefc_1_69:notes">
            <a:extLst>
              <a:ext uri="{FF2B5EF4-FFF2-40B4-BE49-F238E27FC236}">
                <a16:creationId xmlns:a16="http://schemas.microsoft.com/office/drawing/2014/main" id="{4DAB8889-FD7F-B392-881F-AE7DF9B9B09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38886826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a:extLst>
            <a:ext uri="{FF2B5EF4-FFF2-40B4-BE49-F238E27FC236}">
              <a16:creationId xmlns:a16="http://schemas.microsoft.com/office/drawing/2014/main" id="{7DDA4C36-5233-EB25-96B7-0941963096FB}"/>
            </a:ext>
          </a:extLst>
        </p:cNvPr>
        <p:cNvGrpSpPr/>
        <p:nvPr/>
      </p:nvGrpSpPr>
      <p:grpSpPr>
        <a:xfrm>
          <a:off x="0" y="0"/>
          <a:ext cx="0" cy="0"/>
          <a:chOff x="0" y="0"/>
          <a:chExt cx="0" cy="0"/>
        </a:xfrm>
      </p:grpSpPr>
      <p:sp>
        <p:nvSpPr>
          <p:cNvPr id="179" name="Google Shape;179;g23e4fb3f7be_0_25:notes">
            <a:extLst>
              <a:ext uri="{FF2B5EF4-FFF2-40B4-BE49-F238E27FC236}">
                <a16:creationId xmlns:a16="http://schemas.microsoft.com/office/drawing/2014/main" id="{AD984F02-5F49-BFDB-CEE4-637BFB0A8B5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180" name="Google Shape;180;g23e4fb3f7be_0_25:notes">
            <a:extLst>
              <a:ext uri="{FF2B5EF4-FFF2-40B4-BE49-F238E27FC236}">
                <a16:creationId xmlns:a16="http://schemas.microsoft.com/office/drawing/2014/main" id="{5C603503-7E44-C021-F6A8-9BCF7E413E0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Tree>
    <p:extLst>
      <p:ext uri="{BB962C8B-B14F-4D97-AF65-F5344CB8AC3E}">
        <p14:creationId xmlns:p14="http://schemas.microsoft.com/office/powerpoint/2010/main" val="21397890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a:extLst>
            <a:ext uri="{FF2B5EF4-FFF2-40B4-BE49-F238E27FC236}">
              <a16:creationId xmlns:a16="http://schemas.microsoft.com/office/drawing/2014/main" id="{6011EE4C-B9B4-9F12-334E-403F2910DF71}"/>
            </a:ext>
          </a:extLst>
        </p:cNvPr>
        <p:cNvGrpSpPr/>
        <p:nvPr/>
      </p:nvGrpSpPr>
      <p:grpSpPr>
        <a:xfrm>
          <a:off x="0" y="0"/>
          <a:ext cx="0" cy="0"/>
          <a:chOff x="0" y="0"/>
          <a:chExt cx="0" cy="0"/>
        </a:xfrm>
      </p:grpSpPr>
      <p:sp>
        <p:nvSpPr>
          <p:cNvPr id="537" name="Google Shape;537;g23e4fb3f7be_7_11:notes">
            <a:extLst>
              <a:ext uri="{FF2B5EF4-FFF2-40B4-BE49-F238E27FC236}">
                <a16:creationId xmlns:a16="http://schemas.microsoft.com/office/drawing/2014/main" id="{D6C68DB7-F121-F717-B504-1626FDAA2DD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538" name="Google Shape;538;g23e4fb3f7be_7_11:notes">
            <a:extLst>
              <a:ext uri="{FF2B5EF4-FFF2-40B4-BE49-F238E27FC236}">
                <a16:creationId xmlns:a16="http://schemas.microsoft.com/office/drawing/2014/main" id="{3074D98F-CAC5-946C-8C1E-5A968B00067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Tree>
    <p:extLst>
      <p:ext uri="{BB962C8B-B14F-4D97-AF65-F5344CB8AC3E}">
        <p14:creationId xmlns:p14="http://schemas.microsoft.com/office/powerpoint/2010/main" val="28616625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a:extLst>
            <a:ext uri="{FF2B5EF4-FFF2-40B4-BE49-F238E27FC236}">
              <a16:creationId xmlns:a16="http://schemas.microsoft.com/office/drawing/2014/main" id="{28724F2C-66CC-5067-5278-DE65134A7088}"/>
            </a:ext>
          </a:extLst>
        </p:cNvPr>
        <p:cNvGrpSpPr/>
        <p:nvPr/>
      </p:nvGrpSpPr>
      <p:grpSpPr>
        <a:xfrm>
          <a:off x="0" y="0"/>
          <a:ext cx="0" cy="0"/>
          <a:chOff x="0" y="0"/>
          <a:chExt cx="0" cy="0"/>
        </a:xfrm>
      </p:grpSpPr>
      <p:sp>
        <p:nvSpPr>
          <p:cNvPr id="537" name="Google Shape;537;g23e4fb3f7be_7_11:notes">
            <a:extLst>
              <a:ext uri="{FF2B5EF4-FFF2-40B4-BE49-F238E27FC236}">
                <a16:creationId xmlns:a16="http://schemas.microsoft.com/office/drawing/2014/main" id="{9AC4164E-AD48-B16F-00B0-D97ABAE0B71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538" name="Google Shape;538;g23e4fb3f7be_7_11:notes">
            <a:extLst>
              <a:ext uri="{FF2B5EF4-FFF2-40B4-BE49-F238E27FC236}">
                <a16:creationId xmlns:a16="http://schemas.microsoft.com/office/drawing/2014/main" id="{B0810220-9921-D39C-44BC-83004B4EE96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Tree>
    <p:extLst>
      <p:ext uri="{BB962C8B-B14F-4D97-AF65-F5344CB8AC3E}">
        <p14:creationId xmlns:p14="http://schemas.microsoft.com/office/powerpoint/2010/main" val="564292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3e5d7deefc_1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163" name="Google Shape;163;g23e5d7deefc_1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a:extLst>
            <a:ext uri="{FF2B5EF4-FFF2-40B4-BE49-F238E27FC236}">
              <a16:creationId xmlns:a16="http://schemas.microsoft.com/office/drawing/2014/main" id="{9068884C-874F-9123-0173-EBDE12B0A7DA}"/>
            </a:ext>
          </a:extLst>
        </p:cNvPr>
        <p:cNvGrpSpPr/>
        <p:nvPr/>
      </p:nvGrpSpPr>
      <p:grpSpPr>
        <a:xfrm>
          <a:off x="0" y="0"/>
          <a:ext cx="0" cy="0"/>
          <a:chOff x="0" y="0"/>
          <a:chExt cx="0" cy="0"/>
        </a:xfrm>
      </p:grpSpPr>
      <p:sp>
        <p:nvSpPr>
          <p:cNvPr id="173" name="Google Shape;173;g23e5d7deefc_1_100:notes">
            <a:extLst>
              <a:ext uri="{FF2B5EF4-FFF2-40B4-BE49-F238E27FC236}">
                <a16:creationId xmlns:a16="http://schemas.microsoft.com/office/drawing/2014/main" id="{680588D7-EA08-8BB6-1C73-5147B724C03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174" name="Google Shape;174;g23e5d7deefc_1_100:notes">
            <a:extLst>
              <a:ext uri="{FF2B5EF4-FFF2-40B4-BE49-F238E27FC236}">
                <a16:creationId xmlns:a16="http://schemas.microsoft.com/office/drawing/2014/main" id="{88832EE8-A4DC-A462-57C3-C4FCAAAE0E4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24203208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a:extLst>
            <a:ext uri="{FF2B5EF4-FFF2-40B4-BE49-F238E27FC236}">
              <a16:creationId xmlns:a16="http://schemas.microsoft.com/office/drawing/2014/main" id="{4B21944D-C49A-4E7A-3391-4AFDE03D52F5}"/>
            </a:ext>
          </a:extLst>
        </p:cNvPr>
        <p:cNvGrpSpPr/>
        <p:nvPr/>
      </p:nvGrpSpPr>
      <p:grpSpPr>
        <a:xfrm>
          <a:off x="0" y="0"/>
          <a:ext cx="0" cy="0"/>
          <a:chOff x="0" y="0"/>
          <a:chExt cx="0" cy="0"/>
        </a:xfrm>
      </p:grpSpPr>
      <p:sp>
        <p:nvSpPr>
          <p:cNvPr id="537" name="Google Shape;537;g23e4fb3f7be_7_11:notes">
            <a:extLst>
              <a:ext uri="{FF2B5EF4-FFF2-40B4-BE49-F238E27FC236}">
                <a16:creationId xmlns:a16="http://schemas.microsoft.com/office/drawing/2014/main" id="{9727D51D-AEAE-056D-3743-9E487124444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538" name="Google Shape;538;g23e4fb3f7be_7_11:notes">
            <a:extLst>
              <a:ext uri="{FF2B5EF4-FFF2-40B4-BE49-F238E27FC236}">
                <a16:creationId xmlns:a16="http://schemas.microsoft.com/office/drawing/2014/main" id="{3C077899-A305-8126-8EF9-56D869CD78E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Tree>
    <p:extLst>
      <p:ext uri="{BB962C8B-B14F-4D97-AF65-F5344CB8AC3E}">
        <p14:creationId xmlns:p14="http://schemas.microsoft.com/office/powerpoint/2010/main" val="1069000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d14e319473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404" name="Google Shape;404;g2d14e319473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a:extLst>
            <a:ext uri="{FF2B5EF4-FFF2-40B4-BE49-F238E27FC236}">
              <a16:creationId xmlns:a16="http://schemas.microsoft.com/office/drawing/2014/main" id="{D7636C5B-2897-4C8C-4843-80E545C39D00}"/>
            </a:ext>
          </a:extLst>
        </p:cNvPr>
        <p:cNvGrpSpPr/>
        <p:nvPr/>
      </p:nvGrpSpPr>
      <p:grpSpPr>
        <a:xfrm>
          <a:off x="0" y="0"/>
          <a:ext cx="0" cy="0"/>
          <a:chOff x="0" y="0"/>
          <a:chExt cx="0" cy="0"/>
        </a:xfrm>
      </p:grpSpPr>
      <p:sp>
        <p:nvSpPr>
          <p:cNvPr id="403" name="Google Shape;403;g2d14e319473_0_21:notes">
            <a:extLst>
              <a:ext uri="{FF2B5EF4-FFF2-40B4-BE49-F238E27FC236}">
                <a16:creationId xmlns:a16="http://schemas.microsoft.com/office/drawing/2014/main" id="{F56A890A-0507-363A-F690-6F18BAFDC1C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404" name="Google Shape;404;g2d14e319473_0_21:notes">
            <a:extLst>
              <a:ext uri="{FF2B5EF4-FFF2-40B4-BE49-F238E27FC236}">
                <a16:creationId xmlns:a16="http://schemas.microsoft.com/office/drawing/2014/main" id="{55F9884D-B6B9-7BC0-7B07-49E32A274C0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26950031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a:extLst>
            <a:ext uri="{FF2B5EF4-FFF2-40B4-BE49-F238E27FC236}">
              <a16:creationId xmlns:a16="http://schemas.microsoft.com/office/drawing/2014/main" id="{B1E5E1B8-6120-86D7-8940-6C751D83BBFB}"/>
            </a:ext>
          </a:extLst>
        </p:cNvPr>
        <p:cNvGrpSpPr/>
        <p:nvPr/>
      </p:nvGrpSpPr>
      <p:grpSpPr>
        <a:xfrm>
          <a:off x="0" y="0"/>
          <a:ext cx="0" cy="0"/>
          <a:chOff x="0" y="0"/>
          <a:chExt cx="0" cy="0"/>
        </a:xfrm>
      </p:grpSpPr>
      <p:sp>
        <p:nvSpPr>
          <p:cNvPr id="403" name="Google Shape;403;g2d14e319473_0_21:notes">
            <a:extLst>
              <a:ext uri="{FF2B5EF4-FFF2-40B4-BE49-F238E27FC236}">
                <a16:creationId xmlns:a16="http://schemas.microsoft.com/office/drawing/2014/main" id="{025B833A-B086-E7C3-3013-176DD9E4509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404" name="Google Shape;404;g2d14e319473_0_21:notes">
            <a:extLst>
              <a:ext uri="{FF2B5EF4-FFF2-40B4-BE49-F238E27FC236}">
                <a16:creationId xmlns:a16="http://schemas.microsoft.com/office/drawing/2014/main" id="{61D87139-B522-8593-EFDF-2BDA9D90E70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33649746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a:extLst>
            <a:ext uri="{FF2B5EF4-FFF2-40B4-BE49-F238E27FC236}">
              <a16:creationId xmlns:a16="http://schemas.microsoft.com/office/drawing/2014/main" id="{8DD594C4-BE03-3958-45B1-A3A7EBBD1AC6}"/>
            </a:ext>
          </a:extLst>
        </p:cNvPr>
        <p:cNvGrpSpPr/>
        <p:nvPr/>
      </p:nvGrpSpPr>
      <p:grpSpPr>
        <a:xfrm>
          <a:off x="0" y="0"/>
          <a:ext cx="0" cy="0"/>
          <a:chOff x="0" y="0"/>
          <a:chExt cx="0" cy="0"/>
        </a:xfrm>
      </p:grpSpPr>
      <p:sp>
        <p:nvSpPr>
          <p:cNvPr id="403" name="Google Shape;403;g2d14e319473_0_21:notes">
            <a:extLst>
              <a:ext uri="{FF2B5EF4-FFF2-40B4-BE49-F238E27FC236}">
                <a16:creationId xmlns:a16="http://schemas.microsoft.com/office/drawing/2014/main" id="{B8F41E4F-08A1-C483-B45F-928B1D0B7D1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404" name="Google Shape;404;g2d14e319473_0_21:notes">
            <a:extLst>
              <a:ext uri="{FF2B5EF4-FFF2-40B4-BE49-F238E27FC236}">
                <a16:creationId xmlns:a16="http://schemas.microsoft.com/office/drawing/2014/main" id="{B061D89D-C18D-4113-9AE2-0EAE094BE0D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3048921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a:extLst>
            <a:ext uri="{FF2B5EF4-FFF2-40B4-BE49-F238E27FC236}">
              <a16:creationId xmlns:a16="http://schemas.microsoft.com/office/drawing/2014/main" id="{CC4B64D3-197D-F6CC-F632-EAD875723498}"/>
            </a:ext>
          </a:extLst>
        </p:cNvPr>
        <p:cNvGrpSpPr/>
        <p:nvPr/>
      </p:nvGrpSpPr>
      <p:grpSpPr>
        <a:xfrm>
          <a:off x="0" y="0"/>
          <a:ext cx="0" cy="0"/>
          <a:chOff x="0" y="0"/>
          <a:chExt cx="0" cy="0"/>
        </a:xfrm>
      </p:grpSpPr>
      <p:sp>
        <p:nvSpPr>
          <p:cNvPr id="403" name="Google Shape;403;g2d14e319473_0_21:notes">
            <a:extLst>
              <a:ext uri="{FF2B5EF4-FFF2-40B4-BE49-F238E27FC236}">
                <a16:creationId xmlns:a16="http://schemas.microsoft.com/office/drawing/2014/main" id="{51B275AF-5DE9-C96D-BF24-6E21F858F20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404" name="Google Shape;404;g2d14e319473_0_21:notes">
            <a:extLst>
              <a:ext uri="{FF2B5EF4-FFF2-40B4-BE49-F238E27FC236}">
                <a16:creationId xmlns:a16="http://schemas.microsoft.com/office/drawing/2014/main" id="{46868D10-33D1-7163-CB9E-2ACE8CB2F17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15043675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a:extLst>
            <a:ext uri="{FF2B5EF4-FFF2-40B4-BE49-F238E27FC236}">
              <a16:creationId xmlns:a16="http://schemas.microsoft.com/office/drawing/2014/main" id="{FA0FA06A-A747-B442-9C13-A2706F02D95C}"/>
            </a:ext>
          </a:extLst>
        </p:cNvPr>
        <p:cNvGrpSpPr/>
        <p:nvPr/>
      </p:nvGrpSpPr>
      <p:grpSpPr>
        <a:xfrm>
          <a:off x="0" y="0"/>
          <a:ext cx="0" cy="0"/>
          <a:chOff x="0" y="0"/>
          <a:chExt cx="0" cy="0"/>
        </a:xfrm>
      </p:grpSpPr>
      <p:sp>
        <p:nvSpPr>
          <p:cNvPr id="403" name="Google Shape;403;g2d14e319473_0_21:notes">
            <a:extLst>
              <a:ext uri="{FF2B5EF4-FFF2-40B4-BE49-F238E27FC236}">
                <a16:creationId xmlns:a16="http://schemas.microsoft.com/office/drawing/2014/main" id="{17B32321-74B9-E0AC-1410-5D64DDD1219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404" name="Google Shape;404;g2d14e319473_0_21:notes">
            <a:extLst>
              <a:ext uri="{FF2B5EF4-FFF2-40B4-BE49-F238E27FC236}">
                <a16:creationId xmlns:a16="http://schemas.microsoft.com/office/drawing/2014/main" id="{1A6886F2-0747-03F8-A013-0DE8D1DAED7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12402341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a:extLst>
            <a:ext uri="{FF2B5EF4-FFF2-40B4-BE49-F238E27FC236}">
              <a16:creationId xmlns:a16="http://schemas.microsoft.com/office/drawing/2014/main" id="{67D5C6AD-CB79-5FFC-B53E-39FA669E24A7}"/>
            </a:ext>
          </a:extLst>
        </p:cNvPr>
        <p:cNvGrpSpPr/>
        <p:nvPr/>
      </p:nvGrpSpPr>
      <p:grpSpPr>
        <a:xfrm>
          <a:off x="0" y="0"/>
          <a:ext cx="0" cy="0"/>
          <a:chOff x="0" y="0"/>
          <a:chExt cx="0" cy="0"/>
        </a:xfrm>
      </p:grpSpPr>
      <p:sp>
        <p:nvSpPr>
          <p:cNvPr id="537" name="Google Shape;537;g23e4fb3f7be_7_11:notes">
            <a:extLst>
              <a:ext uri="{FF2B5EF4-FFF2-40B4-BE49-F238E27FC236}">
                <a16:creationId xmlns:a16="http://schemas.microsoft.com/office/drawing/2014/main" id="{8B37159E-49E1-0F63-0578-66C88ECE0AA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538" name="Google Shape;538;g23e4fb3f7be_7_11:notes">
            <a:extLst>
              <a:ext uri="{FF2B5EF4-FFF2-40B4-BE49-F238E27FC236}">
                <a16:creationId xmlns:a16="http://schemas.microsoft.com/office/drawing/2014/main" id="{F433EF93-BAAF-4662-7E21-CB2C6D1DD36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27416977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a:extLst>
            <a:ext uri="{FF2B5EF4-FFF2-40B4-BE49-F238E27FC236}">
              <a16:creationId xmlns:a16="http://schemas.microsoft.com/office/drawing/2014/main" id="{743BF782-66AF-A649-16A5-AAF38F1714D5}"/>
            </a:ext>
          </a:extLst>
        </p:cNvPr>
        <p:cNvGrpSpPr/>
        <p:nvPr/>
      </p:nvGrpSpPr>
      <p:grpSpPr>
        <a:xfrm>
          <a:off x="0" y="0"/>
          <a:ext cx="0" cy="0"/>
          <a:chOff x="0" y="0"/>
          <a:chExt cx="0" cy="0"/>
        </a:xfrm>
      </p:grpSpPr>
      <p:sp>
        <p:nvSpPr>
          <p:cNvPr id="537" name="Google Shape;537;g23e4fb3f7be_7_11:notes">
            <a:extLst>
              <a:ext uri="{FF2B5EF4-FFF2-40B4-BE49-F238E27FC236}">
                <a16:creationId xmlns:a16="http://schemas.microsoft.com/office/drawing/2014/main" id="{DCA054A6-B88E-F22B-8C77-F35970AFDCC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538" name="Google Shape;538;g23e4fb3f7be_7_11:notes">
            <a:extLst>
              <a:ext uri="{FF2B5EF4-FFF2-40B4-BE49-F238E27FC236}">
                <a16:creationId xmlns:a16="http://schemas.microsoft.com/office/drawing/2014/main" id="{18B490A2-24C9-0B5E-CCA1-43FC789887E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3016903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3e5d7deefc_1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224" name="Google Shape;224;g23e5d7deefc_1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a:extLst>
            <a:ext uri="{FF2B5EF4-FFF2-40B4-BE49-F238E27FC236}">
              <a16:creationId xmlns:a16="http://schemas.microsoft.com/office/drawing/2014/main" id="{CC498BA8-DAAE-A8DA-CB3E-240AE6C1A9F8}"/>
            </a:ext>
          </a:extLst>
        </p:cNvPr>
        <p:cNvGrpSpPr/>
        <p:nvPr/>
      </p:nvGrpSpPr>
      <p:grpSpPr>
        <a:xfrm>
          <a:off x="0" y="0"/>
          <a:ext cx="0" cy="0"/>
          <a:chOff x="0" y="0"/>
          <a:chExt cx="0" cy="0"/>
        </a:xfrm>
      </p:grpSpPr>
      <p:sp>
        <p:nvSpPr>
          <p:cNvPr id="537" name="Google Shape;537;g23e4fb3f7be_7_11:notes">
            <a:extLst>
              <a:ext uri="{FF2B5EF4-FFF2-40B4-BE49-F238E27FC236}">
                <a16:creationId xmlns:a16="http://schemas.microsoft.com/office/drawing/2014/main" id="{B67AB709-78B7-E906-3EF1-81F1BCCE0DC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538" name="Google Shape;538;g23e4fb3f7be_7_11:notes">
            <a:extLst>
              <a:ext uri="{FF2B5EF4-FFF2-40B4-BE49-F238E27FC236}">
                <a16:creationId xmlns:a16="http://schemas.microsoft.com/office/drawing/2014/main" id="{BFAAB594-6CBE-5FCB-EFDC-A14B8AF2E53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28347965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txBody>
          <a:bodyPr/>
          <a:lstStyle/>
          <a:p>
            <a:endParaRPr lang="nl-NL"/>
          </a:p>
        </p:txBody>
      </p:sp>
      <p:sp>
        <p:nvSpPr>
          <p:cNvPr id="3" name="Tijdelijke aanduiding voor notities 2"/>
          <p:cNvSpPr>
            <a:spLocks noGrp="1"/>
          </p:cNvSpPr>
          <p:nvPr>
            <p:ph type="body" idx="1"/>
          </p:nvPr>
        </p:nvSpPr>
        <p:spPr/>
        <p:txBody>
          <a:bodyPr/>
          <a:lstStyle/>
          <a:p>
            <a:pPr marL="158750" indent="0">
              <a:buNone/>
            </a:pPr>
            <a:r>
              <a:rPr lang="nl-NL"/>
              <a:t>Simone </a:t>
            </a:r>
          </a:p>
        </p:txBody>
      </p:sp>
    </p:spTree>
    <p:extLst>
      <p:ext uri="{BB962C8B-B14F-4D97-AF65-F5344CB8AC3E}">
        <p14:creationId xmlns:p14="http://schemas.microsoft.com/office/powerpoint/2010/main" val="29458512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txBody>
          <a:bodyPr/>
          <a:lstStyle/>
          <a:p>
            <a:endParaRPr lang="nl-NL"/>
          </a:p>
        </p:txBody>
      </p:sp>
      <p:sp>
        <p:nvSpPr>
          <p:cNvPr id="3" name="Tijdelijke aanduiding voor notiti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a:t>Simone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nl-NL"/>
          </a:p>
        </p:txBody>
      </p:sp>
    </p:spTree>
    <p:extLst>
      <p:ext uri="{BB962C8B-B14F-4D97-AF65-F5344CB8AC3E}">
        <p14:creationId xmlns:p14="http://schemas.microsoft.com/office/powerpoint/2010/main" val="14851086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txBody>
          <a:bodyPr/>
          <a:lstStyle/>
          <a:p>
            <a:endParaRPr lang="nl-NL"/>
          </a:p>
        </p:txBody>
      </p:sp>
      <p:sp>
        <p:nvSpPr>
          <p:cNvPr id="3" name="Tijdelijke aanduiding voor notiti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a:t>Simone </a:t>
            </a:r>
          </a:p>
          <a:p>
            <a:endParaRPr lang="nl-NL"/>
          </a:p>
        </p:txBody>
      </p:sp>
    </p:spTree>
    <p:extLst>
      <p:ext uri="{BB962C8B-B14F-4D97-AF65-F5344CB8AC3E}">
        <p14:creationId xmlns:p14="http://schemas.microsoft.com/office/powerpoint/2010/main" val="2914002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txBody>
          <a:bodyPr/>
          <a:lstStyle/>
          <a:p>
            <a:endParaRPr lang="nl-NL"/>
          </a:p>
        </p:txBody>
      </p:sp>
      <p:sp>
        <p:nvSpPr>
          <p:cNvPr id="3" name="Tijdelijke aanduiding voor notiti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a:t>Simone </a:t>
            </a:r>
          </a:p>
          <a:p>
            <a:pPr marL="158750" indent="0">
              <a:buNone/>
            </a:pPr>
            <a:endParaRPr lang="nl-NL"/>
          </a:p>
        </p:txBody>
      </p:sp>
    </p:spTree>
    <p:extLst>
      <p:ext uri="{BB962C8B-B14F-4D97-AF65-F5344CB8AC3E}">
        <p14:creationId xmlns:p14="http://schemas.microsoft.com/office/powerpoint/2010/main" val="27085956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txBody>
          <a:bodyPr/>
          <a:lstStyle/>
          <a:p>
            <a:endParaRPr lang="nl-NL"/>
          </a:p>
        </p:txBody>
      </p:sp>
      <p:sp>
        <p:nvSpPr>
          <p:cNvPr id="3" name="Tijdelijke aanduiding voor notiti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a:t>Simone </a:t>
            </a:r>
          </a:p>
          <a:p>
            <a:pPr marL="158750" indent="0">
              <a:buNone/>
            </a:pPr>
            <a:endParaRPr lang="nl-NL"/>
          </a:p>
        </p:txBody>
      </p:sp>
    </p:spTree>
    <p:extLst>
      <p:ext uri="{BB962C8B-B14F-4D97-AF65-F5344CB8AC3E}">
        <p14:creationId xmlns:p14="http://schemas.microsoft.com/office/powerpoint/2010/main" val="41121610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txBody>
          <a:bodyPr/>
          <a:lstStyle/>
          <a:p>
            <a:endParaRPr lang="nl-NL"/>
          </a:p>
        </p:txBody>
      </p:sp>
      <p:sp>
        <p:nvSpPr>
          <p:cNvPr id="3" name="Tijdelijke aanduiding voor notiti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a:t>Simone </a:t>
            </a:r>
          </a:p>
          <a:p>
            <a:endParaRPr lang="nl-NL"/>
          </a:p>
        </p:txBody>
      </p:sp>
    </p:spTree>
    <p:extLst>
      <p:ext uri="{BB962C8B-B14F-4D97-AF65-F5344CB8AC3E}">
        <p14:creationId xmlns:p14="http://schemas.microsoft.com/office/powerpoint/2010/main" val="20560653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a:extLst>
            <a:ext uri="{FF2B5EF4-FFF2-40B4-BE49-F238E27FC236}">
              <a16:creationId xmlns:a16="http://schemas.microsoft.com/office/drawing/2014/main" id="{D4BE2564-1CB1-E551-DB61-E89CE8B77375}"/>
            </a:ext>
          </a:extLst>
        </p:cNvPr>
        <p:cNvGrpSpPr/>
        <p:nvPr/>
      </p:nvGrpSpPr>
      <p:grpSpPr>
        <a:xfrm>
          <a:off x="0" y="0"/>
          <a:ext cx="0" cy="0"/>
          <a:chOff x="0" y="0"/>
          <a:chExt cx="0" cy="0"/>
        </a:xfrm>
      </p:grpSpPr>
      <p:sp>
        <p:nvSpPr>
          <p:cNvPr id="537" name="Google Shape;537;g23e4fb3f7be_7_11:notes">
            <a:extLst>
              <a:ext uri="{FF2B5EF4-FFF2-40B4-BE49-F238E27FC236}">
                <a16:creationId xmlns:a16="http://schemas.microsoft.com/office/drawing/2014/main" id="{AD52E439-FC92-8BC9-E740-975F2FEA961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538" name="Google Shape;538;g23e4fb3f7be_7_11:notes">
            <a:extLst>
              <a:ext uri="{FF2B5EF4-FFF2-40B4-BE49-F238E27FC236}">
                <a16:creationId xmlns:a16="http://schemas.microsoft.com/office/drawing/2014/main" id="{130A6178-41DD-141D-184D-950B5E0E51C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Tree>
    <p:extLst>
      <p:ext uri="{BB962C8B-B14F-4D97-AF65-F5344CB8AC3E}">
        <p14:creationId xmlns:p14="http://schemas.microsoft.com/office/powerpoint/2010/main" val="28047918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a:extLst>
            <a:ext uri="{FF2B5EF4-FFF2-40B4-BE49-F238E27FC236}">
              <a16:creationId xmlns:a16="http://schemas.microsoft.com/office/drawing/2014/main" id="{9533F548-4BDC-2F35-A5D7-A0FAE5471B48}"/>
            </a:ext>
          </a:extLst>
        </p:cNvPr>
        <p:cNvGrpSpPr/>
        <p:nvPr/>
      </p:nvGrpSpPr>
      <p:grpSpPr>
        <a:xfrm>
          <a:off x="0" y="0"/>
          <a:ext cx="0" cy="0"/>
          <a:chOff x="0" y="0"/>
          <a:chExt cx="0" cy="0"/>
        </a:xfrm>
      </p:grpSpPr>
      <p:sp>
        <p:nvSpPr>
          <p:cNvPr id="537" name="Google Shape;537;g23e4fb3f7be_7_11:notes">
            <a:extLst>
              <a:ext uri="{FF2B5EF4-FFF2-40B4-BE49-F238E27FC236}">
                <a16:creationId xmlns:a16="http://schemas.microsoft.com/office/drawing/2014/main" id="{072FCF90-E5BA-6E7E-4264-A345844881B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538" name="Google Shape;538;g23e4fb3f7be_7_11:notes">
            <a:extLst>
              <a:ext uri="{FF2B5EF4-FFF2-40B4-BE49-F238E27FC236}">
                <a16:creationId xmlns:a16="http://schemas.microsoft.com/office/drawing/2014/main" id="{156B13DF-DEF0-A831-7ACE-25DF11AB411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Tree>
    <p:extLst>
      <p:ext uri="{BB962C8B-B14F-4D97-AF65-F5344CB8AC3E}">
        <p14:creationId xmlns:p14="http://schemas.microsoft.com/office/powerpoint/2010/main" val="35934179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a:extLst>
            <a:ext uri="{FF2B5EF4-FFF2-40B4-BE49-F238E27FC236}">
              <a16:creationId xmlns:a16="http://schemas.microsoft.com/office/drawing/2014/main" id="{8118D8FD-584E-D28C-80E8-C8EE388A2EBF}"/>
            </a:ext>
          </a:extLst>
        </p:cNvPr>
        <p:cNvGrpSpPr/>
        <p:nvPr/>
      </p:nvGrpSpPr>
      <p:grpSpPr>
        <a:xfrm>
          <a:off x="0" y="0"/>
          <a:ext cx="0" cy="0"/>
          <a:chOff x="0" y="0"/>
          <a:chExt cx="0" cy="0"/>
        </a:xfrm>
      </p:grpSpPr>
      <p:sp>
        <p:nvSpPr>
          <p:cNvPr id="537" name="Google Shape;537;g23e4fb3f7be_7_11:notes">
            <a:extLst>
              <a:ext uri="{FF2B5EF4-FFF2-40B4-BE49-F238E27FC236}">
                <a16:creationId xmlns:a16="http://schemas.microsoft.com/office/drawing/2014/main" id="{001DEBB8-E6D2-2535-97E4-7F9A5A5DAA2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538" name="Google Shape;538;g23e4fb3f7be_7_11:notes">
            <a:extLst>
              <a:ext uri="{FF2B5EF4-FFF2-40B4-BE49-F238E27FC236}">
                <a16:creationId xmlns:a16="http://schemas.microsoft.com/office/drawing/2014/main" id="{D670EB18-9CA0-5FD9-A4C2-EAB2098CECB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Tree>
    <p:extLst>
      <p:ext uri="{BB962C8B-B14F-4D97-AF65-F5344CB8AC3E}">
        <p14:creationId xmlns:p14="http://schemas.microsoft.com/office/powerpoint/2010/main" val="1097583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d17701bcc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r>
              <a:rPr lang="nl-NL"/>
              <a:t>Simone</a:t>
            </a:r>
            <a:endParaRPr/>
          </a:p>
        </p:txBody>
      </p:sp>
      <p:sp>
        <p:nvSpPr>
          <p:cNvPr id="96" name="Google Shape;96;g2d17701bcc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F38A3-433B-9FEC-D4CE-58F36E90FA4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B2EF9CC-1CFB-18EF-051A-2CF0E5801BF8}"/>
              </a:ext>
            </a:extLst>
          </p:cNvPr>
          <p:cNvSpPr>
            <a:spLocks noGrp="1" noRot="1" noChangeAspect="1"/>
          </p:cNvSpPr>
          <p:nvPr>
            <p:ph type="sldImg"/>
          </p:nvPr>
        </p:nvSpPr>
        <p:spPr>
          <a:xfrm>
            <a:off x="381000" y="685800"/>
            <a:ext cx="6096000" cy="3429000"/>
          </a:xfrm>
        </p:spPr>
        <p:txBody>
          <a:bodyPr/>
          <a:lstStyle/>
          <a:p>
            <a:endParaRPr lang="nl-NL"/>
          </a:p>
        </p:txBody>
      </p:sp>
      <p:sp>
        <p:nvSpPr>
          <p:cNvPr id="3" name="Tijdelijke aanduiding voor notities 2">
            <a:extLst>
              <a:ext uri="{FF2B5EF4-FFF2-40B4-BE49-F238E27FC236}">
                <a16:creationId xmlns:a16="http://schemas.microsoft.com/office/drawing/2014/main" id="{2F088D72-3A5D-8386-AFF1-AF835649E641}"/>
              </a:ext>
            </a:extLst>
          </p:cNvPr>
          <p:cNvSpPr>
            <a:spLocks noGrp="1"/>
          </p:cNvSpPr>
          <p:nvPr>
            <p:ph type="body" idx="1"/>
          </p:nvPr>
        </p:nvSpPr>
        <p:spPr/>
        <p:txBody>
          <a:bodyPr/>
          <a:lstStyle/>
          <a:p>
            <a:pPr marL="0" lvl="0" indent="0" algn="l" rtl="0">
              <a:lnSpc>
                <a:spcPct val="100000"/>
              </a:lnSpc>
              <a:spcBef>
                <a:spcPts val="0"/>
              </a:spcBef>
              <a:spcAft>
                <a:spcPts val="0"/>
              </a:spcAft>
              <a:buSzPts val="1100"/>
              <a:buNone/>
            </a:pPr>
            <a:r>
              <a:rPr lang="nl-NL"/>
              <a:t>Suus</a:t>
            </a:r>
          </a:p>
        </p:txBody>
      </p:sp>
    </p:spTree>
    <p:extLst>
      <p:ext uri="{BB962C8B-B14F-4D97-AF65-F5344CB8AC3E}">
        <p14:creationId xmlns:p14="http://schemas.microsoft.com/office/powerpoint/2010/main" val="7687597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a:extLst>
            <a:ext uri="{FF2B5EF4-FFF2-40B4-BE49-F238E27FC236}">
              <a16:creationId xmlns:a16="http://schemas.microsoft.com/office/drawing/2014/main" id="{7D085AA8-2BD4-7050-1694-FD5E153833D0}"/>
            </a:ext>
          </a:extLst>
        </p:cNvPr>
        <p:cNvGrpSpPr/>
        <p:nvPr/>
      </p:nvGrpSpPr>
      <p:grpSpPr>
        <a:xfrm>
          <a:off x="0" y="0"/>
          <a:ext cx="0" cy="0"/>
          <a:chOff x="0" y="0"/>
          <a:chExt cx="0" cy="0"/>
        </a:xfrm>
      </p:grpSpPr>
      <p:sp>
        <p:nvSpPr>
          <p:cNvPr id="537" name="Google Shape;537;g23e4fb3f7be_7_11:notes">
            <a:extLst>
              <a:ext uri="{FF2B5EF4-FFF2-40B4-BE49-F238E27FC236}">
                <a16:creationId xmlns:a16="http://schemas.microsoft.com/office/drawing/2014/main" id="{48CFE121-49FE-E20D-05F6-8B618F99604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538" name="Google Shape;538;g23e4fb3f7be_7_11:notes">
            <a:extLst>
              <a:ext uri="{FF2B5EF4-FFF2-40B4-BE49-F238E27FC236}">
                <a16:creationId xmlns:a16="http://schemas.microsoft.com/office/drawing/2014/main" id="{DF0B5B67-9EB6-6382-113D-5E734CE6A49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5439361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a:extLst>
            <a:ext uri="{FF2B5EF4-FFF2-40B4-BE49-F238E27FC236}">
              <a16:creationId xmlns:a16="http://schemas.microsoft.com/office/drawing/2014/main" id="{FF1461DB-B47D-EE55-B655-DAFD8900C3BC}"/>
            </a:ext>
          </a:extLst>
        </p:cNvPr>
        <p:cNvGrpSpPr/>
        <p:nvPr/>
      </p:nvGrpSpPr>
      <p:grpSpPr>
        <a:xfrm>
          <a:off x="0" y="0"/>
          <a:ext cx="0" cy="0"/>
          <a:chOff x="0" y="0"/>
          <a:chExt cx="0" cy="0"/>
        </a:xfrm>
      </p:grpSpPr>
      <p:sp>
        <p:nvSpPr>
          <p:cNvPr id="537" name="Google Shape;537;g23e4fb3f7be_7_11:notes">
            <a:extLst>
              <a:ext uri="{FF2B5EF4-FFF2-40B4-BE49-F238E27FC236}">
                <a16:creationId xmlns:a16="http://schemas.microsoft.com/office/drawing/2014/main" id="{E467EA12-5C50-4896-8A2D-3BC52542EAF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538" name="Google Shape;538;g23e4fb3f7be_7_11:notes">
            <a:extLst>
              <a:ext uri="{FF2B5EF4-FFF2-40B4-BE49-F238E27FC236}">
                <a16:creationId xmlns:a16="http://schemas.microsoft.com/office/drawing/2014/main" id="{A1B6778B-F1D3-C560-0E0F-F1E7015BDE9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8459628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a:extLst>
            <a:ext uri="{FF2B5EF4-FFF2-40B4-BE49-F238E27FC236}">
              <a16:creationId xmlns:a16="http://schemas.microsoft.com/office/drawing/2014/main" id="{4AEE02D5-4718-1296-AAC8-69559D4772CF}"/>
            </a:ext>
          </a:extLst>
        </p:cNvPr>
        <p:cNvGrpSpPr/>
        <p:nvPr/>
      </p:nvGrpSpPr>
      <p:grpSpPr>
        <a:xfrm>
          <a:off x="0" y="0"/>
          <a:ext cx="0" cy="0"/>
          <a:chOff x="0" y="0"/>
          <a:chExt cx="0" cy="0"/>
        </a:xfrm>
      </p:grpSpPr>
      <p:sp>
        <p:nvSpPr>
          <p:cNvPr id="537" name="Google Shape;537;g23e4fb3f7be_7_11:notes">
            <a:extLst>
              <a:ext uri="{FF2B5EF4-FFF2-40B4-BE49-F238E27FC236}">
                <a16:creationId xmlns:a16="http://schemas.microsoft.com/office/drawing/2014/main" id="{BF546F16-3BAF-7B61-9849-FA46065537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538" name="Google Shape;538;g23e4fb3f7be_7_11:notes">
            <a:extLst>
              <a:ext uri="{FF2B5EF4-FFF2-40B4-BE49-F238E27FC236}">
                <a16:creationId xmlns:a16="http://schemas.microsoft.com/office/drawing/2014/main" id="{D855510D-90F7-2767-FE2F-0DFBC8D68B1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21104612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a:extLst>
            <a:ext uri="{FF2B5EF4-FFF2-40B4-BE49-F238E27FC236}">
              <a16:creationId xmlns:a16="http://schemas.microsoft.com/office/drawing/2014/main" id="{BD3976C8-2D51-CB59-295C-5399D7EC626A}"/>
            </a:ext>
          </a:extLst>
        </p:cNvPr>
        <p:cNvGrpSpPr/>
        <p:nvPr/>
      </p:nvGrpSpPr>
      <p:grpSpPr>
        <a:xfrm>
          <a:off x="0" y="0"/>
          <a:ext cx="0" cy="0"/>
          <a:chOff x="0" y="0"/>
          <a:chExt cx="0" cy="0"/>
        </a:xfrm>
      </p:grpSpPr>
      <p:sp>
        <p:nvSpPr>
          <p:cNvPr id="315" name="Google Shape;315;p53:notes">
            <a:extLst>
              <a:ext uri="{FF2B5EF4-FFF2-40B4-BE49-F238E27FC236}">
                <a16:creationId xmlns:a16="http://schemas.microsoft.com/office/drawing/2014/main" id="{FE485976-EF08-5EB4-E72C-912EE294DBA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316" name="Google Shape;316;p53:notes">
            <a:extLst>
              <a:ext uri="{FF2B5EF4-FFF2-40B4-BE49-F238E27FC236}">
                <a16:creationId xmlns:a16="http://schemas.microsoft.com/office/drawing/2014/main" id="{01EF2C70-8154-6DB1-2573-A90871529AF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31931303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a:extLst>
            <a:ext uri="{FF2B5EF4-FFF2-40B4-BE49-F238E27FC236}">
              <a16:creationId xmlns:a16="http://schemas.microsoft.com/office/drawing/2014/main" id="{D6DCA22D-1E36-0B23-B5C9-E431C1174849}"/>
            </a:ext>
          </a:extLst>
        </p:cNvPr>
        <p:cNvGrpSpPr/>
        <p:nvPr/>
      </p:nvGrpSpPr>
      <p:grpSpPr>
        <a:xfrm>
          <a:off x="0" y="0"/>
          <a:ext cx="0" cy="0"/>
          <a:chOff x="0" y="0"/>
          <a:chExt cx="0" cy="0"/>
        </a:xfrm>
      </p:grpSpPr>
      <p:sp>
        <p:nvSpPr>
          <p:cNvPr id="315" name="Google Shape;315;p53:notes">
            <a:extLst>
              <a:ext uri="{FF2B5EF4-FFF2-40B4-BE49-F238E27FC236}">
                <a16:creationId xmlns:a16="http://schemas.microsoft.com/office/drawing/2014/main" id="{3CD9B34D-7976-6C1A-812C-BB3DADB2526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316" name="Google Shape;316;p53:notes">
            <a:extLst>
              <a:ext uri="{FF2B5EF4-FFF2-40B4-BE49-F238E27FC236}">
                <a16:creationId xmlns:a16="http://schemas.microsoft.com/office/drawing/2014/main" id="{E6B601D4-FC3F-AA9F-D367-549769F6400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5386943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txBody>
          <a:bodyPr/>
          <a:lstStyle/>
          <a:p>
            <a:endParaRPr lang="nl-NL"/>
          </a:p>
        </p:txBody>
      </p:sp>
      <p:sp>
        <p:nvSpPr>
          <p:cNvPr id="3" name="Tijdelijke aanduiding voor notities 2"/>
          <p:cNvSpPr>
            <a:spLocks noGrp="1"/>
          </p:cNvSpPr>
          <p:nvPr>
            <p:ph type="body" idx="1"/>
          </p:nvPr>
        </p:nvSpPr>
        <p:spPr/>
        <p:txBody>
          <a:bodyPr/>
          <a:lstStyle/>
          <a:p>
            <a:pPr marL="158750" indent="0">
              <a:buNone/>
            </a:pPr>
            <a:r>
              <a:rPr lang="nl-NL"/>
              <a:t>Suus</a:t>
            </a:r>
          </a:p>
        </p:txBody>
      </p:sp>
    </p:spTree>
    <p:extLst>
      <p:ext uri="{BB962C8B-B14F-4D97-AF65-F5344CB8AC3E}">
        <p14:creationId xmlns:p14="http://schemas.microsoft.com/office/powerpoint/2010/main" val="4866960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txBody>
          <a:bodyPr/>
          <a:lstStyle/>
          <a:p>
            <a:endParaRPr lang="nl-NL"/>
          </a:p>
        </p:txBody>
      </p:sp>
      <p:sp>
        <p:nvSpPr>
          <p:cNvPr id="3" name="Tijdelijke aanduiding voor notities 2"/>
          <p:cNvSpPr>
            <a:spLocks noGrp="1"/>
          </p:cNvSpPr>
          <p:nvPr>
            <p:ph type="body" idx="1"/>
          </p:nvPr>
        </p:nvSpPr>
        <p:spPr/>
        <p:txBody>
          <a:bodyPr/>
          <a:lstStyle/>
          <a:p>
            <a:pPr marL="158750" indent="0">
              <a:buNone/>
            </a:pPr>
            <a:r>
              <a:rPr lang="nl-NL"/>
              <a:t>Suus</a:t>
            </a:r>
          </a:p>
        </p:txBody>
      </p:sp>
    </p:spTree>
    <p:extLst>
      <p:ext uri="{BB962C8B-B14F-4D97-AF65-F5344CB8AC3E}">
        <p14:creationId xmlns:p14="http://schemas.microsoft.com/office/powerpoint/2010/main" val="9065662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a:extLst>
            <a:ext uri="{FF2B5EF4-FFF2-40B4-BE49-F238E27FC236}">
              <a16:creationId xmlns:a16="http://schemas.microsoft.com/office/drawing/2014/main" id="{D0504C89-F1DB-A86B-21E5-5BAA5E10A0D1}"/>
            </a:ext>
          </a:extLst>
        </p:cNvPr>
        <p:cNvGrpSpPr/>
        <p:nvPr/>
      </p:nvGrpSpPr>
      <p:grpSpPr>
        <a:xfrm>
          <a:off x="0" y="0"/>
          <a:ext cx="0" cy="0"/>
          <a:chOff x="0" y="0"/>
          <a:chExt cx="0" cy="0"/>
        </a:xfrm>
      </p:grpSpPr>
      <p:sp>
        <p:nvSpPr>
          <p:cNvPr id="537" name="Google Shape;537;g23e4fb3f7be_7_11:notes">
            <a:extLst>
              <a:ext uri="{FF2B5EF4-FFF2-40B4-BE49-F238E27FC236}">
                <a16:creationId xmlns:a16="http://schemas.microsoft.com/office/drawing/2014/main" id="{A4FD76EA-6A88-6057-2CCD-7A4891E4E51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538" name="Google Shape;538;g23e4fb3f7be_7_11:notes">
            <a:extLst>
              <a:ext uri="{FF2B5EF4-FFF2-40B4-BE49-F238E27FC236}">
                <a16:creationId xmlns:a16="http://schemas.microsoft.com/office/drawing/2014/main" id="{3F1A0CF7-BF29-D1A0-1894-8A934A006DA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12961740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a:extLst>
            <a:ext uri="{FF2B5EF4-FFF2-40B4-BE49-F238E27FC236}">
              <a16:creationId xmlns:a16="http://schemas.microsoft.com/office/drawing/2014/main" id="{C975CB08-52E2-85D6-66F6-FF12B37A15FA}"/>
            </a:ext>
          </a:extLst>
        </p:cNvPr>
        <p:cNvGrpSpPr/>
        <p:nvPr/>
      </p:nvGrpSpPr>
      <p:grpSpPr>
        <a:xfrm>
          <a:off x="0" y="0"/>
          <a:ext cx="0" cy="0"/>
          <a:chOff x="0" y="0"/>
          <a:chExt cx="0" cy="0"/>
        </a:xfrm>
      </p:grpSpPr>
      <p:sp>
        <p:nvSpPr>
          <p:cNvPr id="537" name="Google Shape;537;g23e4fb3f7be_7_11:notes">
            <a:extLst>
              <a:ext uri="{FF2B5EF4-FFF2-40B4-BE49-F238E27FC236}">
                <a16:creationId xmlns:a16="http://schemas.microsoft.com/office/drawing/2014/main" id="{4A570A18-13CF-9A95-D28A-EB04E013DCC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538" name="Google Shape;538;g23e4fb3f7be_7_11:notes">
            <a:extLst>
              <a:ext uri="{FF2B5EF4-FFF2-40B4-BE49-F238E27FC236}">
                <a16:creationId xmlns:a16="http://schemas.microsoft.com/office/drawing/2014/main" id="{C5784E1D-089E-B4E1-9FFB-C7F5829D6D3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1791343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a:extLst>
            <a:ext uri="{FF2B5EF4-FFF2-40B4-BE49-F238E27FC236}">
              <a16:creationId xmlns:a16="http://schemas.microsoft.com/office/drawing/2014/main" id="{83739D85-C207-29AD-A481-6FC7835F955B}"/>
            </a:ext>
          </a:extLst>
        </p:cNvPr>
        <p:cNvGrpSpPr/>
        <p:nvPr/>
      </p:nvGrpSpPr>
      <p:grpSpPr>
        <a:xfrm>
          <a:off x="0" y="0"/>
          <a:ext cx="0" cy="0"/>
          <a:chOff x="0" y="0"/>
          <a:chExt cx="0" cy="0"/>
        </a:xfrm>
      </p:grpSpPr>
      <p:sp>
        <p:nvSpPr>
          <p:cNvPr id="87" name="Google Shape;87;g2d14e319473_1_0:notes">
            <a:extLst>
              <a:ext uri="{FF2B5EF4-FFF2-40B4-BE49-F238E27FC236}">
                <a16:creationId xmlns:a16="http://schemas.microsoft.com/office/drawing/2014/main" id="{017B3451-B51D-4963-A7F3-4D8279E3FC3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88" name="Google Shape;88;g2d14e319473_1_0:notes">
            <a:extLst>
              <a:ext uri="{FF2B5EF4-FFF2-40B4-BE49-F238E27FC236}">
                <a16:creationId xmlns:a16="http://schemas.microsoft.com/office/drawing/2014/main" id="{F937D301-D991-94B8-73CC-B412EE61785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7403888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F9EC3-DD1F-3029-798A-4E222B4266F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AA02AB8-EE52-B05D-EC18-EC28CC12993D}"/>
              </a:ext>
            </a:extLst>
          </p:cNvPr>
          <p:cNvSpPr>
            <a:spLocks noGrp="1" noRot="1" noChangeAspect="1"/>
          </p:cNvSpPr>
          <p:nvPr>
            <p:ph type="sldImg"/>
          </p:nvPr>
        </p:nvSpPr>
        <p:spPr>
          <a:xfrm>
            <a:off x="381000" y="685800"/>
            <a:ext cx="6096000" cy="3429000"/>
          </a:xfrm>
        </p:spPr>
        <p:txBody>
          <a:bodyPr/>
          <a:lstStyle/>
          <a:p>
            <a:endParaRPr lang="nl-NL"/>
          </a:p>
        </p:txBody>
      </p:sp>
      <p:sp>
        <p:nvSpPr>
          <p:cNvPr id="3" name="Tijdelijke aanduiding voor notities 2">
            <a:extLst>
              <a:ext uri="{FF2B5EF4-FFF2-40B4-BE49-F238E27FC236}">
                <a16:creationId xmlns:a16="http://schemas.microsoft.com/office/drawing/2014/main" id="{BBF0D273-57D1-743C-0E34-2A0A3A7D202C}"/>
              </a:ext>
            </a:extLst>
          </p:cNvPr>
          <p:cNvSpPr>
            <a:spLocks noGrp="1"/>
          </p:cNvSpPr>
          <p:nvPr>
            <p:ph type="body" idx="1"/>
          </p:nvPr>
        </p:nvSpPr>
        <p:spPr/>
        <p:txBody>
          <a:bodyPr/>
          <a:lstStyle/>
          <a:p>
            <a:pPr marL="0" lvl="0" indent="0" algn="l" rtl="0">
              <a:lnSpc>
                <a:spcPct val="100000"/>
              </a:lnSpc>
              <a:spcBef>
                <a:spcPts val="0"/>
              </a:spcBef>
              <a:spcAft>
                <a:spcPts val="0"/>
              </a:spcAft>
              <a:buSzPts val="1100"/>
              <a:buNone/>
            </a:pPr>
            <a:r>
              <a:rPr lang="nl-NL"/>
              <a:t>Simone</a:t>
            </a:r>
          </a:p>
        </p:txBody>
      </p:sp>
    </p:spTree>
    <p:extLst>
      <p:ext uri="{BB962C8B-B14F-4D97-AF65-F5344CB8AC3E}">
        <p14:creationId xmlns:p14="http://schemas.microsoft.com/office/powerpoint/2010/main" val="8519540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a:extLst>
            <a:ext uri="{FF2B5EF4-FFF2-40B4-BE49-F238E27FC236}">
              <a16:creationId xmlns:a16="http://schemas.microsoft.com/office/drawing/2014/main" id="{B8EB65BA-8730-E1F2-EB59-19412569AB5F}"/>
            </a:ext>
          </a:extLst>
        </p:cNvPr>
        <p:cNvGrpSpPr/>
        <p:nvPr/>
      </p:nvGrpSpPr>
      <p:grpSpPr>
        <a:xfrm>
          <a:off x="0" y="0"/>
          <a:ext cx="0" cy="0"/>
          <a:chOff x="0" y="0"/>
          <a:chExt cx="0" cy="0"/>
        </a:xfrm>
      </p:grpSpPr>
      <p:sp>
        <p:nvSpPr>
          <p:cNvPr id="537" name="Google Shape;537;g23e4fb3f7be_7_11:notes">
            <a:extLst>
              <a:ext uri="{FF2B5EF4-FFF2-40B4-BE49-F238E27FC236}">
                <a16:creationId xmlns:a16="http://schemas.microsoft.com/office/drawing/2014/main" id="{11AEB38C-36D8-5A9F-A52D-935866034BC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538" name="Google Shape;538;g23e4fb3f7be_7_11:notes">
            <a:extLst>
              <a:ext uri="{FF2B5EF4-FFF2-40B4-BE49-F238E27FC236}">
                <a16:creationId xmlns:a16="http://schemas.microsoft.com/office/drawing/2014/main" id="{C3C03B75-50A4-EAE9-A3C0-4E768D0208D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Tree>
    <p:extLst>
      <p:ext uri="{BB962C8B-B14F-4D97-AF65-F5344CB8AC3E}">
        <p14:creationId xmlns:p14="http://schemas.microsoft.com/office/powerpoint/2010/main" val="35863245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a:extLst>
            <a:ext uri="{FF2B5EF4-FFF2-40B4-BE49-F238E27FC236}">
              <a16:creationId xmlns:a16="http://schemas.microsoft.com/office/drawing/2014/main" id="{7BCEC061-D802-D7E3-7252-5018EE6417BA}"/>
            </a:ext>
          </a:extLst>
        </p:cNvPr>
        <p:cNvGrpSpPr/>
        <p:nvPr/>
      </p:nvGrpSpPr>
      <p:grpSpPr>
        <a:xfrm>
          <a:off x="0" y="0"/>
          <a:ext cx="0" cy="0"/>
          <a:chOff x="0" y="0"/>
          <a:chExt cx="0" cy="0"/>
        </a:xfrm>
      </p:grpSpPr>
      <p:sp>
        <p:nvSpPr>
          <p:cNvPr id="537" name="Google Shape;537;g23e4fb3f7be_7_11:notes">
            <a:extLst>
              <a:ext uri="{FF2B5EF4-FFF2-40B4-BE49-F238E27FC236}">
                <a16:creationId xmlns:a16="http://schemas.microsoft.com/office/drawing/2014/main" id="{1C5C7332-B8F9-59C3-D534-EB2525AFE50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538" name="Google Shape;538;g23e4fb3f7be_7_11:notes">
            <a:extLst>
              <a:ext uri="{FF2B5EF4-FFF2-40B4-BE49-F238E27FC236}">
                <a16:creationId xmlns:a16="http://schemas.microsoft.com/office/drawing/2014/main" id="{28A7F626-CBDF-22DF-09C3-B333866A65D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Tree>
    <p:extLst>
      <p:ext uri="{BB962C8B-B14F-4D97-AF65-F5344CB8AC3E}">
        <p14:creationId xmlns:p14="http://schemas.microsoft.com/office/powerpoint/2010/main" val="7859068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a:extLst>
            <a:ext uri="{FF2B5EF4-FFF2-40B4-BE49-F238E27FC236}">
              <a16:creationId xmlns:a16="http://schemas.microsoft.com/office/drawing/2014/main" id="{F1D8E436-8689-220C-385C-FC36D240EBA2}"/>
            </a:ext>
          </a:extLst>
        </p:cNvPr>
        <p:cNvGrpSpPr/>
        <p:nvPr/>
      </p:nvGrpSpPr>
      <p:grpSpPr>
        <a:xfrm>
          <a:off x="0" y="0"/>
          <a:ext cx="0" cy="0"/>
          <a:chOff x="0" y="0"/>
          <a:chExt cx="0" cy="0"/>
        </a:xfrm>
      </p:grpSpPr>
      <p:sp>
        <p:nvSpPr>
          <p:cNvPr id="537" name="Google Shape;537;g23e4fb3f7be_7_11:notes">
            <a:extLst>
              <a:ext uri="{FF2B5EF4-FFF2-40B4-BE49-F238E27FC236}">
                <a16:creationId xmlns:a16="http://schemas.microsoft.com/office/drawing/2014/main" id="{A6A3C3B1-03C5-910B-8D3B-E520BC0A51A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538" name="Google Shape;538;g23e4fb3f7be_7_11:notes">
            <a:extLst>
              <a:ext uri="{FF2B5EF4-FFF2-40B4-BE49-F238E27FC236}">
                <a16:creationId xmlns:a16="http://schemas.microsoft.com/office/drawing/2014/main" id="{80BC6FF6-6F13-1D0E-32D9-CFAA4F8E4EC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Tree>
    <p:extLst>
      <p:ext uri="{BB962C8B-B14F-4D97-AF65-F5344CB8AC3E}">
        <p14:creationId xmlns:p14="http://schemas.microsoft.com/office/powerpoint/2010/main" val="17305631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306" name="Google Shape;306;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a:extLst>
            <a:ext uri="{FF2B5EF4-FFF2-40B4-BE49-F238E27FC236}">
              <a16:creationId xmlns:a16="http://schemas.microsoft.com/office/drawing/2014/main" id="{5C556DA5-BB30-EC5E-3BDE-2E94686FC76C}"/>
            </a:ext>
          </a:extLst>
        </p:cNvPr>
        <p:cNvGrpSpPr/>
        <p:nvPr/>
      </p:nvGrpSpPr>
      <p:grpSpPr>
        <a:xfrm>
          <a:off x="0" y="0"/>
          <a:ext cx="0" cy="0"/>
          <a:chOff x="0" y="0"/>
          <a:chExt cx="0" cy="0"/>
        </a:xfrm>
      </p:grpSpPr>
      <p:sp>
        <p:nvSpPr>
          <p:cNvPr id="314" name="Google Shape;314;g2d181f34c9f_0_9:notes">
            <a:extLst>
              <a:ext uri="{FF2B5EF4-FFF2-40B4-BE49-F238E27FC236}">
                <a16:creationId xmlns:a16="http://schemas.microsoft.com/office/drawing/2014/main" id="{12BD7BAA-FD4B-4B8B-8AB6-102ADB36D14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315" name="Google Shape;315;g2d181f34c9f_0_9:notes">
            <a:extLst>
              <a:ext uri="{FF2B5EF4-FFF2-40B4-BE49-F238E27FC236}">
                <a16:creationId xmlns:a16="http://schemas.microsoft.com/office/drawing/2014/main" id="{C8C07ECC-96FC-6924-F6AF-475EC441A50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279767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339" name="Google Shape;339;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a:extLst>
            <a:ext uri="{FF2B5EF4-FFF2-40B4-BE49-F238E27FC236}">
              <a16:creationId xmlns:a16="http://schemas.microsoft.com/office/drawing/2014/main" id="{1B6D6B78-7A0B-4717-7483-2846D7E58480}"/>
            </a:ext>
          </a:extLst>
        </p:cNvPr>
        <p:cNvGrpSpPr/>
        <p:nvPr/>
      </p:nvGrpSpPr>
      <p:grpSpPr>
        <a:xfrm>
          <a:off x="0" y="0"/>
          <a:ext cx="0" cy="0"/>
          <a:chOff x="0" y="0"/>
          <a:chExt cx="0" cy="0"/>
        </a:xfrm>
      </p:grpSpPr>
      <p:sp>
        <p:nvSpPr>
          <p:cNvPr id="338" name="Google Shape;338;p30:notes">
            <a:extLst>
              <a:ext uri="{FF2B5EF4-FFF2-40B4-BE49-F238E27FC236}">
                <a16:creationId xmlns:a16="http://schemas.microsoft.com/office/drawing/2014/main" id="{CCEAECE7-6511-0D00-EEE1-F469F6CC1DF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339" name="Google Shape;339;p30:notes">
            <a:extLst>
              <a:ext uri="{FF2B5EF4-FFF2-40B4-BE49-F238E27FC236}">
                <a16:creationId xmlns:a16="http://schemas.microsoft.com/office/drawing/2014/main" id="{8999F126-2F8E-C7FC-DEBE-F068BD30C53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24532403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a:extLst>
            <a:ext uri="{FF2B5EF4-FFF2-40B4-BE49-F238E27FC236}">
              <a16:creationId xmlns:a16="http://schemas.microsoft.com/office/drawing/2014/main" id="{A73E84F2-F641-5690-4E9E-D43BCA579000}"/>
            </a:ext>
          </a:extLst>
        </p:cNvPr>
        <p:cNvGrpSpPr/>
        <p:nvPr/>
      </p:nvGrpSpPr>
      <p:grpSpPr>
        <a:xfrm>
          <a:off x="0" y="0"/>
          <a:ext cx="0" cy="0"/>
          <a:chOff x="0" y="0"/>
          <a:chExt cx="0" cy="0"/>
        </a:xfrm>
      </p:grpSpPr>
      <p:sp>
        <p:nvSpPr>
          <p:cNvPr id="478" name="Google Shape;478;g23e4fb3f7be_0_11:notes">
            <a:extLst>
              <a:ext uri="{FF2B5EF4-FFF2-40B4-BE49-F238E27FC236}">
                <a16:creationId xmlns:a16="http://schemas.microsoft.com/office/drawing/2014/main" id="{891C35DE-77E3-017F-59ED-A540497B491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479" name="Google Shape;479;g23e4fb3f7be_0_11:notes">
            <a:extLst>
              <a:ext uri="{FF2B5EF4-FFF2-40B4-BE49-F238E27FC236}">
                <a16:creationId xmlns:a16="http://schemas.microsoft.com/office/drawing/2014/main" id="{7D8AEB48-CA36-D900-8DEE-1EB044A0859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 </a:t>
            </a:r>
            <a:endParaRPr/>
          </a:p>
        </p:txBody>
      </p:sp>
    </p:spTree>
    <p:extLst>
      <p:ext uri="{BB962C8B-B14F-4D97-AF65-F5344CB8AC3E}">
        <p14:creationId xmlns:p14="http://schemas.microsoft.com/office/powerpoint/2010/main" val="39740461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3e4fb3f7b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467" name="Google Shape;467;g23e4fb3f7b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nl-NL"/>
              <a:t>Simone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20D6EA6E-1495-7B1C-6C0A-70EBE5B7508E}"/>
            </a:ext>
          </a:extLst>
        </p:cNvPr>
        <p:cNvGrpSpPr/>
        <p:nvPr/>
      </p:nvGrpSpPr>
      <p:grpSpPr>
        <a:xfrm>
          <a:off x="0" y="0"/>
          <a:ext cx="0" cy="0"/>
          <a:chOff x="0" y="0"/>
          <a:chExt cx="0" cy="0"/>
        </a:xfrm>
      </p:grpSpPr>
      <p:sp>
        <p:nvSpPr>
          <p:cNvPr id="104" name="Google Shape;104;g2d14e319473_0_5:notes">
            <a:extLst>
              <a:ext uri="{FF2B5EF4-FFF2-40B4-BE49-F238E27FC236}">
                <a16:creationId xmlns:a16="http://schemas.microsoft.com/office/drawing/2014/main" id="{9AA4A3A2-8E8D-6D62-2951-6B2FEF004D9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NL"/>
          </a:p>
        </p:txBody>
      </p:sp>
      <p:sp>
        <p:nvSpPr>
          <p:cNvPr id="105" name="Google Shape;105;g2d14e319473_0_5:notes">
            <a:extLst>
              <a:ext uri="{FF2B5EF4-FFF2-40B4-BE49-F238E27FC236}">
                <a16:creationId xmlns:a16="http://schemas.microsoft.com/office/drawing/2014/main" id="{D8526B6E-8DD7-D5D2-2FFF-7593FB48CCD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a:t>Simone</a:t>
            </a:r>
            <a:endParaRPr/>
          </a:p>
        </p:txBody>
      </p:sp>
    </p:spTree>
    <p:extLst>
      <p:ext uri="{BB962C8B-B14F-4D97-AF65-F5344CB8AC3E}">
        <p14:creationId xmlns:p14="http://schemas.microsoft.com/office/powerpoint/2010/main" val="4591500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a:extLst>
            <a:ext uri="{FF2B5EF4-FFF2-40B4-BE49-F238E27FC236}">
              <a16:creationId xmlns:a16="http://schemas.microsoft.com/office/drawing/2014/main" id="{16C98E53-0037-80E3-B952-12674D45BD1B}"/>
            </a:ext>
          </a:extLst>
        </p:cNvPr>
        <p:cNvGrpSpPr/>
        <p:nvPr/>
      </p:nvGrpSpPr>
      <p:grpSpPr>
        <a:xfrm>
          <a:off x="0" y="0"/>
          <a:ext cx="0" cy="0"/>
          <a:chOff x="0" y="0"/>
          <a:chExt cx="0" cy="0"/>
        </a:xfrm>
      </p:grpSpPr>
      <p:sp>
        <p:nvSpPr>
          <p:cNvPr id="478" name="Google Shape;478;g23e4fb3f7be_0_11:notes">
            <a:extLst>
              <a:ext uri="{FF2B5EF4-FFF2-40B4-BE49-F238E27FC236}">
                <a16:creationId xmlns:a16="http://schemas.microsoft.com/office/drawing/2014/main" id="{CC38A224-8CDB-C076-5FEE-994AD46E567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479" name="Google Shape;479;g23e4fb3f7be_0_11:notes">
            <a:extLst>
              <a:ext uri="{FF2B5EF4-FFF2-40B4-BE49-F238E27FC236}">
                <a16:creationId xmlns:a16="http://schemas.microsoft.com/office/drawing/2014/main" id="{ABB391C8-9E3B-B6B2-D720-2EDC7359154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nl-NL"/>
              <a:t>Simone </a:t>
            </a:r>
          </a:p>
        </p:txBody>
      </p:sp>
    </p:spTree>
    <p:extLst>
      <p:ext uri="{BB962C8B-B14F-4D97-AF65-F5344CB8AC3E}">
        <p14:creationId xmlns:p14="http://schemas.microsoft.com/office/powerpoint/2010/main" val="1883528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a:extLst>
            <a:ext uri="{FF2B5EF4-FFF2-40B4-BE49-F238E27FC236}">
              <a16:creationId xmlns:a16="http://schemas.microsoft.com/office/drawing/2014/main" id="{6E666CAA-AA8D-F997-D922-2556A3D8AD62}"/>
            </a:ext>
          </a:extLst>
        </p:cNvPr>
        <p:cNvGrpSpPr/>
        <p:nvPr/>
      </p:nvGrpSpPr>
      <p:grpSpPr>
        <a:xfrm>
          <a:off x="0" y="0"/>
          <a:ext cx="0" cy="0"/>
          <a:chOff x="0" y="0"/>
          <a:chExt cx="0" cy="0"/>
        </a:xfrm>
      </p:grpSpPr>
      <p:sp>
        <p:nvSpPr>
          <p:cNvPr id="478" name="Google Shape;478;g23e4fb3f7be_0_11:notes">
            <a:extLst>
              <a:ext uri="{FF2B5EF4-FFF2-40B4-BE49-F238E27FC236}">
                <a16:creationId xmlns:a16="http://schemas.microsoft.com/office/drawing/2014/main" id="{449C434B-44B3-8C53-5BF0-D33A8D724AA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479" name="Google Shape;479;g23e4fb3f7be_0_11:notes">
            <a:extLst>
              <a:ext uri="{FF2B5EF4-FFF2-40B4-BE49-F238E27FC236}">
                <a16:creationId xmlns:a16="http://schemas.microsoft.com/office/drawing/2014/main" id="{D7C2A404-EFF8-DFFB-4F3D-A14C610AB86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nl-NL"/>
              <a:t>Simone </a:t>
            </a:r>
          </a:p>
        </p:txBody>
      </p:sp>
    </p:spTree>
    <p:extLst>
      <p:ext uri="{BB962C8B-B14F-4D97-AF65-F5344CB8AC3E}">
        <p14:creationId xmlns:p14="http://schemas.microsoft.com/office/powerpoint/2010/main" val="22380743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a:extLst>
            <a:ext uri="{FF2B5EF4-FFF2-40B4-BE49-F238E27FC236}">
              <a16:creationId xmlns:a16="http://schemas.microsoft.com/office/drawing/2014/main" id="{0E770B66-3D8A-DE69-48A1-74F87349327F}"/>
            </a:ext>
          </a:extLst>
        </p:cNvPr>
        <p:cNvGrpSpPr/>
        <p:nvPr/>
      </p:nvGrpSpPr>
      <p:grpSpPr>
        <a:xfrm>
          <a:off x="0" y="0"/>
          <a:ext cx="0" cy="0"/>
          <a:chOff x="0" y="0"/>
          <a:chExt cx="0" cy="0"/>
        </a:xfrm>
      </p:grpSpPr>
      <p:sp>
        <p:nvSpPr>
          <p:cNvPr id="478" name="Google Shape;478;g23e4fb3f7be_0_11:notes">
            <a:extLst>
              <a:ext uri="{FF2B5EF4-FFF2-40B4-BE49-F238E27FC236}">
                <a16:creationId xmlns:a16="http://schemas.microsoft.com/office/drawing/2014/main" id="{A4CCA438-7DBE-D105-6D10-5ACB7361292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479" name="Google Shape;479;g23e4fb3f7be_0_11:notes">
            <a:extLst>
              <a:ext uri="{FF2B5EF4-FFF2-40B4-BE49-F238E27FC236}">
                <a16:creationId xmlns:a16="http://schemas.microsoft.com/office/drawing/2014/main" id="{03D05CFE-58D6-4E9D-BA01-B9033EB9778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nl-NL"/>
              <a:t>Simone </a:t>
            </a:r>
          </a:p>
        </p:txBody>
      </p:sp>
    </p:spTree>
    <p:extLst>
      <p:ext uri="{BB962C8B-B14F-4D97-AF65-F5344CB8AC3E}">
        <p14:creationId xmlns:p14="http://schemas.microsoft.com/office/powerpoint/2010/main" val="197954100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txBody>
          <a:bodyPr/>
          <a:lstStyle/>
          <a:p>
            <a:endParaRPr lang="nl-NL"/>
          </a:p>
        </p:txBody>
      </p:sp>
      <p:sp>
        <p:nvSpPr>
          <p:cNvPr id="3" name="Tijdelijke aanduiding voor notities 2"/>
          <p:cNvSpPr>
            <a:spLocks noGrp="1"/>
          </p:cNvSpPr>
          <p:nvPr>
            <p:ph type="body" idx="1"/>
          </p:nvPr>
        </p:nvSpPr>
        <p:spPr/>
        <p:txBody>
          <a:bodyPr/>
          <a:lstStyle/>
          <a:p>
            <a:pPr marL="0" lvl="0" indent="0" algn="l" rtl="0">
              <a:lnSpc>
                <a:spcPct val="100000"/>
              </a:lnSpc>
              <a:spcBef>
                <a:spcPts val="0"/>
              </a:spcBef>
              <a:spcAft>
                <a:spcPts val="0"/>
              </a:spcAft>
              <a:buSzPts val="1100"/>
              <a:buNone/>
            </a:pPr>
            <a:r>
              <a:rPr lang="nl-NL"/>
              <a:t>Simone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nl-NL"/>
          </a:p>
        </p:txBody>
      </p:sp>
    </p:spTree>
    <p:extLst>
      <p:ext uri="{BB962C8B-B14F-4D97-AF65-F5344CB8AC3E}">
        <p14:creationId xmlns:p14="http://schemas.microsoft.com/office/powerpoint/2010/main" val="25551872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23e4fb3f7be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479" name="Google Shape;479;g23e4fb3f7be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nl-NL"/>
              <a:t>Simone </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a:extLst>
            <a:ext uri="{FF2B5EF4-FFF2-40B4-BE49-F238E27FC236}">
              <a16:creationId xmlns:a16="http://schemas.microsoft.com/office/drawing/2014/main" id="{9D58C217-D82F-6703-0139-525D4F0C7C0D}"/>
            </a:ext>
          </a:extLst>
        </p:cNvPr>
        <p:cNvGrpSpPr/>
        <p:nvPr/>
      </p:nvGrpSpPr>
      <p:grpSpPr>
        <a:xfrm>
          <a:off x="0" y="0"/>
          <a:ext cx="0" cy="0"/>
          <a:chOff x="0" y="0"/>
          <a:chExt cx="0" cy="0"/>
        </a:xfrm>
      </p:grpSpPr>
      <p:sp>
        <p:nvSpPr>
          <p:cNvPr id="537" name="Google Shape;537;g23e4fb3f7be_7_11:notes">
            <a:extLst>
              <a:ext uri="{FF2B5EF4-FFF2-40B4-BE49-F238E27FC236}">
                <a16:creationId xmlns:a16="http://schemas.microsoft.com/office/drawing/2014/main" id="{B21A8873-F2BD-2787-58CE-35765CCEF95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538" name="Google Shape;538;g23e4fb3f7be_7_11:notes">
            <a:extLst>
              <a:ext uri="{FF2B5EF4-FFF2-40B4-BE49-F238E27FC236}">
                <a16:creationId xmlns:a16="http://schemas.microsoft.com/office/drawing/2014/main" id="{BD71E43D-B3F3-DE57-5478-EE8C2EE170D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Tree>
    <p:extLst>
      <p:ext uri="{BB962C8B-B14F-4D97-AF65-F5344CB8AC3E}">
        <p14:creationId xmlns:p14="http://schemas.microsoft.com/office/powerpoint/2010/main" val="20224316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a:extLst>
            <a:ext uri="{FF2B5EF4-FFF2-40B4-BE49-F238E27FC236}">
              <a16:creationId xmlns:a16="http://schemas.microsoft.com/office/drawing/2014/main" id="{323B53C7-7D7A-4BCC-804E-703CCFEDA22D}"/>
            </a:ext>
          </a:extLst>
        </p:cNvPr>
        <p:cNvGrpSpPr/>
        <p:nvPr/>
      </p:nvGrpSpPr>
      <p:grpSpPr>
        <a:xfrm>
          <a:off x="0" y="0"/>
          <a:ext cx="0" cy="0"/>
          <a:chOff x="0" y="0"/>
          <a:chExt cx="0" cy="0"/>
        </a:xfrm>
      </p:grpSpPr>
      <p:sp>
        <p:nvSpPr>
          <p:cNvPr id="537" name="Google Shape;537;g23e4fb3f7be_7_11:notes">
            <a:extLst>
              <a:ext uri="{FF2B5EF4-FFF2-40B4-BE49-F238E27FC236}">
                <a16:creationId xmlns:a16="http://schemas.microsoft.com/office/drawing/2014/main" id="{72EC4502-F3F8-97F5-0418-22C10865AA9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538" name="Google Shape;538;g23e4fb3f7be_7_11:notes">
            <a:extLst>
              <a:ext uri="{FF2B5EF4-FFF2-40B4-BE49-F238E27FC236}">
                <a16:creationId xmlns:a16="http://schemas.microsoft.com/office/drawing/2014/main" id="{7124A09C-046E-D867-D313-05EA8349812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Tree>
    <p:extLst>
      <p:ext uri="{BB962C8B-B14F-4D97-AF65-F5344CB8AC3E}">
        <p14:creationId xmlns:p14="http://schemas.microsoft.com/office/powerpoint/2010/main" val="33438393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a:extLst>
            <a:ext uri="{FF2B5EF4-FFF2-40B4-BE49-F238E27FC236}">
              <a16:creationId xmlns:a16="http://schemas.microsoft.com/office/drawing/2014/main" id="{3178ECC8-6DA9-9CAD-C714-6CFF1A4CD56C}"/>
            </a:ext>
          </a:extLst>
        </p:cNvPr>
        <p:cNvGrpSpPr/>
        <p:nvPr/>
      </p:nvGrpSpPr>
      <p:grpSpPr>
        <a:xfrm>
          <a:off x="0" y="0"/>
          <a:ext cx="0" cy="0"/>
          <a:chOff x="0" y="0"/>
          <a:chExt cx="0" cy="0"/>
        </a:xfrm>
      </p:grpSpPr>
      <p:sp>
        <p:nvSpPr>
          <p:cNvPr id="229" name="Google Shape;229;g23e5d7deefc_1_69:notes">
            <a:extLst>
              <a:ext uri="{FF2B5EF4-FFF2-40B4-BE49-F238E27FC236}">
                <a16:creationId xmlns:a16="http://schemas.microsoft.com/office/drawing/2014/main" id="{ABAAC186-8053-9E2A-ED14-A4467BFA02D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230" name="Google Shape;230;g23e5d7deefc_1_69:notes">
            <a:extLst>
              <a:ext uri="{FF2B5EF4-FFF2-40B4-BE49-F238E27FC236}">
                <a16:creationId xmlns:a16="http://schemas.microsoft.com/office/drawing/2014/main" id="{BCF4B43B-71E7-C484-5A61-36B87D5A255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37552292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a:extLst>
            <a:ext uri="{FF2B5EF4-FFF2-40B4-BE49-F238E27FC236}">
              <a16:creationId xmlns:a16="http://schemas.microsoft.com/office/drawing/2014/main" id="{EBDFE6D0-C943-1F2D-20DC-C7566EA10A19}"/>
            </a:ext>
          </a:extLst>
        </p:cNvPr>
        <p:cNvGrpSpPr/>
        <p:nvPr/>
      </p:nvGrpSpPr>
      <p:grpSpPr>
        <a:xfrm>
          <a:off x="0" y="0"/>
          <a:ext cx="0" cy="0"/>
          <a:chOff x="0" y="0"/>
          <a:chExt cx="0" cy="0"/>
        </a:xfrm>
      </p:grpSpPr>
      <p:sp>
        <p:nvSpPr>
          <p:cNvPr id="490" name="Google Shape;490;g23e4fb3f7be_0_16:notes">
            <a:extLst>
              <a:ext uri="{FF2B5EF4-FFF2-40B4-BE49-F238E27FC236}">
                <a16:creationId xmlns:a16="http://schemas.microsoft.com/office/drawing/2014/main" id="{8DDEB35E-7212-01D2-A158-A0BBAFA136B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491" name="Google Shape;491;g23e4fb3f7be_0_16:notes">
            <a:extLst>
              <a:ext uri="{FF2B5EF4-FFF2-40B4-BE49-F238E27FC236}">
                <a16:creationId xmlns:a16="http://schemas.microsoft.com/office/drawing/2014/main" id="{D25F1A62-8E53-0389-73EC-03E93F92544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57462587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a:extLst>
            <a:ext uri="{FF2B5EF4-FFF2-40B4-BE49-F238E27FC236}">
              <a16:creationId xmlns:a16="http://schemas.microsoft.com/office/drawing/2014/main" id="{EF8E42D0-DBDE-05DE-70E3-D0D0AB19DF53}"/>
            </a:ext>
          </a:extLst>
        </p:cNvPr>
        <p:cNvGrpSpPr/>
        <p:nvPr/>
      </p:nvGrpSpPr>
      <p:grpSpPr>
        <a:xfrm>
          <a:off x="0" y="0"/>
          <a:ext cx="0" cy="0"/>
          <a:chOff x="0" y="0"/>
          <a:chExt cx="0" cy="0"/>
        </a:xfrm>
      </p:grpSpPr>
      <p:sp>
        <p:nvSpPr>
          <p:cNvPr id="490" name="Google Shape;490;g23e4fb3f7be_0_16:notes">
            <a:extLst>
              <a:ext uri="{FF2B5EF4-FFF2-40B4-BE49-F238E27FC236}">
                <a16:creationId xmlns:a16="http://schemas.microsoft.com/office/drawing/2014/main" id="{3C413CDE-1AB0-E8C0-5778-6CBEDDFC09E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491" name="Google Shape;491;g23e4fb3f7be_0_16:notes">
            <a:extLst>
              <a:ext uri="{FF2B5EF4-FFF2-40B4-BE49-F238E27FC236}">
                <a16:creationId xmlns:a16="http://schemas.microsoft.com/office/drawing/2014/main" id="{74AB254E-CA91-F6ED-BA14-626F83615D4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2237080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a:extLst>
            <a:ext uri="{FF2B5EF4-FFF2-40B4-BE49-F238E27FC236}">
              <a16:creationId xmlns:a16="http://schemas.microsoft.com/office/drawing/2014/main" id="{B0089EA2-0D4C-24FB-E649-1D52362952C5}"/>
            </a:ext>
          </a:extLst>
        </p:cNvPr>
        <p:cNvGrpSpPr/>
        <p:nvPr/>
      </p:nvGrpSpPr>
      <p:grpSpPr>
        <a:xfrm>
          <a:off x="0" y="0"/>
          <a:ext cx="0" cy="0"/>
          <a:chOff x="0" y="0"/>
          <a:chExt cx="0" cy="0"/>
        </a:xfrm>
      </p:grpSpPr>
      <p:sp>
        <p:nvSpPr>
          <p:cNvPr id="87" name="Google Shape;87;g2d14e319473_1_0:notes">
            <a:extLst>
              <a:ext uri="{FF2B5EF4-FFF2-40B4-BE49-F238E27FC236}">
                <a16:creationId xmlns:a16="http://schemas.microsoft.com/office/drawing/2014/main" id="{76CCDD63-E847-A9BB-6244-7C2D05A05D7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88" name="Google Shape;88;g2d14e319473_1_0:notes">
            <a:extLst>
              <a:ext uri="{FF2B5EF4-FFF2-40B4-BE49-F238E27FC236}">
                <a16:creationId xmlns:a16="http://schemas.microsoft.com/office/drawing/2014/main" id="{4D7E7AE0-9CE8-1F37-AE3F-50741DF5A90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229993450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a:extLst>
            <a:ext uri="{FF2B5EF4-FFF2-40B4-BE49-F238E27FC236}">
              <a16:creationId xmlns:a16="http://schemas.microsoft.com/office/drawing/2014/main" id="{D40D5526-A051-CC00-6440-3CEFA476FD04}"/>
            </a:ext>
          </a:extLst>
        </p:cNvPr>
        <p:cNvGrpSpPr/>
        <p:nvPr/>
      </p:nvGrpSpPr>
      <p:grpSpPr>
        <a:xfrm>
          <a:off x="0" y="0"/>
          <a:ext cx="0" cy="0"/>
          <a:chOff x="0" y="0"/>
          <a:chExt cx="0" cy="0"/>
        </a:xfrm>
      </p:grpSpPr>
      <p:sp>
        <p:nvSpPr>
          <p:cNvPr id="229" name="Google Shape;229;g23e5d7deefc_1_69:notes">
            <a:extLst>
              <a:ext uri="{FF2B5EF4-FFF2-40B4-BE49-F238E27FC236}">
                <a16:creationId xmlns:a16="http://schemas.microsoft.com/office/drawing/2014/main" id="{25F912C9-7581-753A-FB1F-C229519EB87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230" name="Google Shape;230;g23e5d7deefc_1_69:notes">
            <a:extLst>
              <a:ext uri="{FF2B5EF4-FFF2-40B4-BE49-F238E27FC236}">
                <a16:creationId xmlns:a16="http://schemas.microsoft.com/office/drawing/2014/main" id="{9220322E-4B6E-1FA3-2ED3-4982DD05C05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1995879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a:extLst>
            <a:ext uri="{FF2B5EF4-FFF2-40B4-BE49-F238E27FC236}">
              <a16:creationId xmlns:a16="http://schemas.microsoft.com/office/drawing/2014/main" id="{E233E743-46F3-51FD-40AB-59A88715F29D}"/>
            </a:ext>
          </a:extLst>
        </p:cNvPr>
        <p:cNvGrpSpPr/>
        <p:nvPr/>
      </p:nvGrpSpPr>
      <p:grpSpPr>
        <a:xfrm>
          <a:off x="0" y="0"/>
          <a:ext cx="0" cy="0"/>
          <a:chOff x="0" y="0"/>
          <a:chExt cx="0" cy="0"/>
        </a:xfrm>
      </p:grpSpPr>
      <p:sp>
        <p:nvSpPr>
          <p:cNvPr id="229" name="Google Shape;229;g23e5d7deefc_1_69:notes">
            <a:extLst>
              <a:ext uri="{FF2B5EF4-FFF2-40B4-BE49-F238E27FC236}">
                <a16:creationId xmlns:a16="http://schemas.microsoft.com/office/drawing/2014/main" id="{6F2425F0-8DCC-8BCC-B96B-F9B439E9A9C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230" name="Google Shape;230;g23e5d7deefc_1_69:notes">
            <a:extLst>
              <a:ext uri="{FF2B5EF4-FFF2-40B4-BE49-F238E27FC236}">
                <a16:creationId xmlns:a16="http://schemas.microsoft.com/office/drawing/2014/main" id="{A1483C15-4B41-A7EA-E1A8-A4507D7EE6C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88587379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497" name="Google Shape;497;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143114317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a:extLst>
            <a:ext uri="{FF2B5EF4-FFF2-40B4-BE49-F238E27FC236}">
              <a16:creationId xmlns:a16="http://schemas.microsoft.com/office/drawing/2014/main" id="{5F06A738-EDCC-559B-BB01-C950AD42439E}"/>
            </a:ext>
          </a:extLst>
        </p:cNvPr>
        <p:cNvGrpSpPr/>
        <p:nvPr/>
      </p:nvGrpSpPr>
      <p:grpSpPr>
        <a:xfrm>
          <a:off x="0" y="0"/>
          <a:ext cx="0" cy="0"/>
          <a:chOff x="0" y="0"/>
          <a:chExt cx="0" cy="0"/>
        </a:xfrm>
      </p:grpSpPr>
      <p:sp>
        <p:nvSpPr>
          <p:cNvPr id="496" name="Google Shape;496;p21:notes">
            <a:extLst>
              <a:ext uri="{FF2B5EF4-FFF2-40B4-BE49-F238E27FC236}">
                <a16:creationId xmlns:a16="http://schemas.microsoft.com/office/drawing/2014/main" id="{FC477576-5C52-BE16-EB8D-85DE885DE2C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497" name="Google Shape;497;p21:notes">
            <a:extLst>
              <a:ext uri="{FF2B5EF4-FFF2-40B4-BE49-F238E27FC236}">
                <a16:creationId xmlns:a16="http://schemas.microsoft.com/office/drawing/2014/main" id="{5B536598-B42E-DF86-C4D5-5CDC05B33B9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dirty="0"/>
              <a:t>Suus</a:t>
            </a:r>
            <a:endParaRPr dirty="0"/>
          </a:p>
        </p:txBody>
      </p:sp>
    </p:spTree>
    <p:extLst>
      <p:ext uri="{BB962C8B-B14F-4D97-AF65-F5344CB8AC3E}">
        <p14:creationId xmlns:p14="http://schemas.microsoft.com/office/powerpoint/2010/main" val="33336724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a:extLst>
            <a:ext uri="{FF2B5EF4-FFF2-40B4-BE49-F238E27FC236}">
              <a16:creationId xmlns:a16="http://schemas.microsoft.com/office/drawing/2014/main" id="{B8A76657-7CCE-9046-E40C-E06204EE4EF4}"/>
            </a:ext>
          </a:extLst>
        </p:cNvPr>
        <p:cNvGrpSpPr/>
        <p:nvPr/>
      </p:nvGrpSpPr>
      <p:grpSpPr>
        <a:xfrm>
          <a:off x="0" y="0"/>
          <a:ext cx="0" cy="0"/>
          <a:chOff x="0" y="0"/>
          <a:chExt cx="0" cy="0"/>
        </a:xfrm>
      </p:grpSpPr>
      <p:sp>
        <p:nvSpPr>
          <p:cNvPr id="537" name="Google Shape;537;g23e4fb3f7be_7_11:notes">
            <a:extLst>
              <a:ext uri="{FF2B5EF4-FFF2-40B4-BE49-F238E27FC236}">
                <a16:creationId xmlns:a16="http://schemas.microsoft.com/office/drawing/2014/main" id="{A6B998BB-F25C-B3E4-009A-CC85BAC5C96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538" name="Google Shape;538;g23e4fb3f7be_7_11:notes">
            <a:extLst>
              <a:ext uri="{FF2B5EF4-FFF2-40B4-BE49-F238E27FC236}">
                <a16:creationId xmlns:a16="http://schemas.microsoft.com/office/drawing/2014/main" id="{0BCA9CDA-4067-8867-8808-F6147D42D05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156320577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a:extLst>
            <a:ext uri="{FF2B5EF4-FFF2-40B4-BE49-F238E27FC236}">
              <a16:creationId xmlns:a16="http://schemas.microsoft.com/office/drawing/2014/main" id="{D8A30607-8BCD-BFA9-076C-D09FE9CE9566}"/>
            </a:ext>
          </a:extLst>
        </p:cNvPr>
        <p:cNvGrpSpPr/>
        <p:nvPr/>
      </p:nvGrpSpPr>
      <p:grpSpPr>
        <a:xfrm>
          <a:off x="0" y="0"/>
          <a:ext cx="0" cy="0"/>
          <a:chOff x="0" y="0"/>
          <a:chExt cx="0" cy="0"/>
        </a:xfrm>
      </p:grpSpPr>
      <p:sp>
        <p:nvSpPr>
          <p:cNvPr id="279" name="Google Shape;279;g2d17701bccb_0_89:notes">
            <a:extLst>
              <a:ext uri="{FF2B5EF4-FFF2-40B4-BE49-F238E27FC236}">
                <a16:creationId xmlns:a16="http://schemas.microsoft.com/office/drawing/2014/main" id="{59E4CB76-761C-D2C4-C456-71316B486E1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280" name="Google Shape;280;g2d17701bccb_0_89:notes">
            <a:extLst>
              <a:ext uri="{FF2B5EF4-FFF2-40B4-BE49-F238E27FC236}">
                <a16:creationId xmlns:a16="http://schemas.microsoft.com/office/drawing/2014/main" id="{8C7A52F6-ADCC-F557-DD94-B549211C25C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97727453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a:extLst>
            <a:ext uri="{FF2B5EF4-FFF2-40B4-BE49-F238E27FC236}">
              <a16:creationId xmlns:a16="http://schemas.microsoft.com/office/drawing/2014/main" id="{2EDC2979-007B-00D5-4F22-641F87AAB429}"/>
            </a:ext>
          </a:extLst>
        </p:cNvPr>
        <p:cNvGrpSpPr/>
        <p:nvPr/>
      </p:nvGrpSpPr>
      <p:grpSpPr>
        <a:xfrm>
          <a:off x="0" y="0"/>
          <a:ext cx="0" cy="0"/>
          <a:chOff x="0" y="0"/>
          <a:chExt cx="0" cy="0"/>
        </a:xfrm>
      </p:grpSpPr>
      <p:sp>
        <p:nvSpPr>
          <p:cNvPr id="229" name="Google Shape;229;g23e5d7deefc_1_69:notes">
            <a:extLst>
              <a:ext uri="{FF2B5EF4-FFF2-40B4-BE49-F238E27FC236}">
                <a16:creationId xmlns:a16="http://schemas.microsoft.com/office/drawing/2014/main" id="{53431D97-8798-AD08-F833-A3A8B4E7A3C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230" name="Google Shape;230;g23e5d7deefc_1_69:notes">
            <a:extLst>
              <a:ext uri="{FF2B5EF4-FFF2-40B4-BE49-F238E27FC236}">
                <a16:creationId xmlns:a16="http://schemas.microsoft.com/office/drawing/2014/main" id="{CE598E2C-CAF7-F909-8A7B-E14832256EC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110438642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a:extLst>
            <a:ext uri="{FF2B5EF4-FFF2-40B4-BE49-F238E27FC236}">
              <a16:creationId xmlns:a16="http://schemas.microsoft.com/office/drawing/2014/main" id="{87EFBF44-52A9-FD0A-64F8-4C9DF274CFC9}"/>
            </a:ext>
          </a:extLst>
        </p:cNvPr>
        <p:cNvGrpSpPr/>
        <p:nvPr/>
      </p:nvGrpSpPr>
      <p:grpSpPr>
        <a:xfrm>
          <a:off x="0" y="0"/>
          <a:ext cx="0" cy="0"/>
          <a:chOff x="0" y="0"/>
          <a:chExt cx="0" cy="0"/>
        </a:xfrm>
      </p:grpSpPr>
      <p:sp>
        <p:nvSpPr>
          <p:cNvPr id="537" name="Google Shape;537;g23e4fb3f7be_7_11:notes">
            <a:extLst>
              <a:ext uri="{FF2B5EF4-FFF2-40B4-BE49-F238E27FC236}">
                <a16:creationId xmlns:a16="http://schemas.microsoft.com/office/drawing/2014/main" id="{EA30AF12-E3BD-1F32-F869-93A78063EA1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538" name="Google Shape;538;g23e4fb3f7be_7_11:notes">
            <a:extLst>
              <a:ext uri="{FF2B5EF4-FFF2-40B4-BE49-F238E27FC236}">
                <a16:creationId xmlns:a16="http://schemas.microsoft.com/office/drawing/2014/main" id="{86058738-E5D4-B327-0F12-815FD47B5BF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157626048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 </a:t>
            </a:r>
            <a:endParaRPr/>
          </a:p>
        </p:txBody>
      </p:sp>
      <p:sp>
        <p:nvSpPr>
          <p:cNvPr id="291" name="Google Shape;291;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28303999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2d1a6562294_0_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520" name="Google Shape;520;g2d1a6562294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3668718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3e4fb3f7be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199" name="Google Shape;199;g23e4fb3f7be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248831768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328" name="Google Shape;328;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213094750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a:extLst>
            <a:ext uri="{FF2B5EF4-FFF2-40B4-BE49-F238E27FC236}">
              <a16:creationId xmlns:a16="http://schemas.microsoft.com/office/drawing/2014/main" id="{AFBACA78-3EC4-439D-A794-06C1561F964B}"/>
            </a:ext>
          </a:extLst>
        </p:cNvPr>
        <p:cNvGrpSpPr/>
        <p:nvPr/>
      </p:nvGrpSpPr>
      <p:grpSpPr>
        <a:xfrm>
          <a:off x="0" y="0"/>
          <a:ext cx="0" cy="0"/>
          <a:chOff x="0" y="0"/>
          <a:chExt cx="0" cy="0"/>
        </a:xfrm>
      </p:grpSpPr>
      <p:sp>
        <p:nvSpPr>
          <p:cNvPr id="537" name="Google Shape;537;g23e4fb3f7be_7_11:notes">
            <a:extLst>
              <a:ext uri="{FF2B5EF4-FFF2-40B4-BE49-F238E27FC236}">
                <a16:creationId xmlns:a16="http://schemas.microsoft.com/office/drawing/2014/main" id="{9E82536B-74D9-895D-C74A-047413AB2B2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538" name="Google Shape;538;g23e4fb3f7be_7_11:notes">
            <a:extLst>
              <a:ext uri="{FF2B5EF4-FFF2-40B4-BE49-F238E27FC236}">
                <a16:creationId xmlns:a16="http://schemas.microsoft.com/office/drawing/2014/main" id="{A25DE9C1-5198-DCA2-955B-23D9BAC8CB0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Tree>
    <p:extLst>
      <p:ext uri="{BB962C8B-B14F-4D97-AF65-F5344CB8AC3E}">
        <p14:creationId xmlns:p14="http://schemas.microsoft.com/office/powerpoint/2010/main" val="165578491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a:extLst>
            <a:ext uri="{FF2B5EF4-FFF2-40B4-BE49-F238E27FC236}">
              <a16:creationId xmlns:a16="http://schemas.microsoft.com/office/drawing/2014/main" id="{4B70B2DD-5970-E62A-1EFB-D85120DA7915}"/>
            </a:ext>
          </a:extLst>
        </p:cNvPr>
        <p:cNvGrpSpPr/>
        <p:nvPr/>
      </p:nvGrpSpPr>
      <p:grpSpPr>
        <a:xfrm>
          <a:off x="0" y="0"/>
          <a:ext cx="0" cy="0"/>
          <a:chOff x="0" y="0"/>
          <a:chExt cx="0" cy="0"/>
        </a:xfrm>
      </p:grpSpPr>
      <p:sp>
        <p:nvSpPr>
          <p:cNvPr id="327" name="Google Shape;327;p55:notes">
            <a:extLst>
              <a:ext uri="{FF2B5EF4-FFF2-40B4-BE49-F238E27FC236}">
                <a16:creationId xmlns:a16="http://schemas.microsoft.com/office/drawing/2014/main" id="{EEE48DB7-7160-8FFB-41EF-0028157DBB9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328" name="Google Shape;328;p55:notes">
            <a:extLst>
              <a:ext uri="{FF2B5EF4-FFF2-40B4-BE49-F238E27FC236}">
                <a16:creationId xmlns:a16="http://schemas.microsoft.com/office/drawing/2014/main" id="{B9704056-B356-EAFD-57CE-2F330E09E4E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101618433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a:extLst>
            <a:ext uri="{FF2B5EF4-FFF2-40B4-BE49-F238E27FC236}">
              <a16:creationId xmlns:a16="http://schemas.microsoft.com/office/drawing/2014/main" id="{C362A844-0548-7598-59EC-1C76DE610687}"/>
            </a:ext>
          </a:extLst>
        </p:cNvPr>
        <p:cNvGrpSpPr/>
        <p:nvPr/>
      </p:nvGrpSpPr>
      <p:grpSpPr>
        <a:xfrm>
          <a:off x="0" y="0"/>
          <a:ext cx="0" cy="0"/>
          <a:chOff x="0" y="0"/>
          <a:chExt cx="0" cy="0"/>
        </a:xfrm>
      </p:grpSpPr>
      <p:sp>
        <p:nvSpPr>
          <p:cNvPr id="537" name="Google Shape;537;g23e4fb3f7be_7_11:notes">
            <a:extLst>
              <a:ext uri="{FF2B5EF4-FFF2-40B4-BE49-F238E27FC236}">
                <a16:creationId xmlns:a16="http://schemas.microsoft.com/office/drawing/2014/main" id="{391219AA-353D-4490-91C1-5F8B359A37C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538" name="Google Shape;538;g23e4fb3f7be_7_11:notes">
            <a:extLst>
              <a:ext uri="{FF2B5EF4-FFF2-40B4-BE49-F238E27FC236}">
                <a16:creationId xmlns:a16="http://schemas.microsoft.com/office/drawing/2014/main" id="{4E3B6562-3487-E6FF-B1A1-DFDC5738C60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Tree>
    <p:extLst>
      <p:ext uri="{BB962C8B-B14F-4D97-AF65-F5344CB8AC3E}">
        <p14:creationId xmlns:p14="http://schemas.microsoft.com/office/powerpoint/2010/main" val="86372143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d17701bccb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117" name="Google Shape;117;g2d17701bccb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d17701bccb_0_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128" name="Google Shape;128;g2d17701bccb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a:extLst>
            <a:ext uri="{FF2B5EF4-FFF2-40B4-BE49-F238E27FC236}">
              <a16:creationId xmlns:a16="http://schemas.microsoft.com/office/drawing/2014/main" id="{B55E9C3B-240A-92F7-C7DF-2A7574B6AEEF}"/>
            </a:ext>
          </a:extLst>
        </p:cNvPr>
        <p:cNvGrpSpPr/>
        <p:nvPr/>
      </p:nvGrpSpPr>
      <p:grpSpPr>
        <a:xfrm>
          <a:off x="0" y="0"/>
          <a:ext cx="0" cy="0"/>
          <a:chOff x="0" y="0"/>
          <a:chExt cx="0" cy="0"/>
        </a:xfrm>
      </p:grpSpPr>
      <p:sp>
        <p:nvSpPr>
          <p:cNvPr id="127" name="Google Shape;127;g2d17701bccb_0_65:notes">
            <a:extLst>
              <a:ext uri="{FF2B5EF4-FFF2-40B4-BE49-F238E27FC236}">
                <a16:creationId xmlns:a16="http://schemas.microsoft.com/office/drawing/2014/main" id="{66E9531B-B00F-9D27-0CA9-0FB0C05DEC6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128" name="Google Shape;128;g2d17701bccb_0_65:notes">
            <a:extLst>
              <a:ext uri="{FF2B5EF4-FFF2-40B4-BE49-F238E27FC236}">
                <a16:creationId xmlns:a16="http://schemas.microsoft.com/office/drawing/2014/main" id="{71F24B98-087D-AA4A-6A46-A29116EBF4E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381876499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a:extLst>
            <a:ext uri="{FF2B5EF4-FFF2-40B4-BE49-F238E27FC236}">
              <a16:creationId xmlns:a16="http://schemas.microsoft.com/office/drawing/2014/main" id="{9371482E-0A4C-CB28-3319-79269A988BD0}"/>
            </a:ext>
          </a:extLst>
        </p:cNvPr>
        <p:cNvGrpSpPr/>
        <p:nvPr/>
      </p:nvGrpSpPr>
      <p:grpSpPr>
        <a:xfrm>
          <a:off x="0" y="0"/>
          <a:ext cx="0" cy="0"/>
          <a:chOff x="0" y="0"/>
          <a:chExt cx="0" cy="0"/>
        </a:xfrm>
      </p:grpSpPr>
      <p:sp>
        <p:nvSpPr>
          <p:cNvPr id="127" name="Google Shape;127;g2d17701bccb_0_65:notes">
            <a:extLst>
              <a:ext uri="{FF2B5EF4-FFF2-40B4-BE49-F238E27FC236}">
                <a16:creationId xmlns:a16="http://schemas.microsoft.com/office/drawing/2014/main" id="{C7B92B87-A2ED-2B3A-7F02-0DBAF67F325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128" name="Google Shape;128;g2d17701bccb_0_65:notes">
            <a:extLst>
              <a:ext uri="{FF2B5EF4-FFF2-40B4-BE49-F238E27FC236}">
                <a16:creationId xmlns:a16="http://schemas.microsoft.com/office/drawing/2014/main" id="{03045432-D578-4A97-9733-50F5FAC2FBE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420660244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a:extLst>
            <a:ext uri="{FF2B5EF4-FFF2-40B4-BE49-F238E27FC236}">
              <a16:creationId xmlns:a16="http://schemas.microsoft.com/office/drawing/2014/main" id="{A3641B19-C009-4B71-3656-CF5322BAE450}"/>
            </a:ext>
          </a:extLst>
        </p:cNvPr>
        <p:cNvGrpSpPr/>
        <p:nvPr/>
      </p:nvGrpSpPr>
      <p:grpSpPr>
        <a:xfrm>
          <a:off x="0" y="0"/>
          <a:ext cx="0" cy="0"/>
          <a:chOff x="0" y="0"/>
          <a:chExt cx="0" cy="0"/>
        </a:xfrm>
      </p:grpSpPr>
      <p:sp>
        <p:nvSpPr>
          <p:cNvPr id="127" name="Google Shape;127;g2d17701bccb_0_65:notes">
            <a:extLst>
              <a:ext uri="{FF2B5EF4-FFF2-40B4-BE49-F238E27FC236}">
                <a16:creationId xmlns:a16="http://schemas.microsoft.com/office/drawing/2014/main" id="{0748D2FF-CBFD-18AE-3B1B-D33F3988854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128" name="Google Shape;128;g2d17701bccb_0_65:notes">
            <a:extLst>
              <a:ext uri="{FF2B5EF4-FFF2-40B4-BE49-F238E27FC236}">
                <a16:creationId xmlns:a16="http://schemas.microsoft.com/office/drawing/2014/main" id="{5F11F5BA-78DF-834F-B257-353F89EAF18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357445111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dirty="0"/>
              <a:t>Simone</a:t>
            </a:r>
            <a:endParaRPr dirty="0"/>
          </a:p>
        </p:txBody>
      </p:sp>
      <p:sp>
        <p:nvSpPr>
          <p:cNvPr id="140" name="Google Shape;14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dia" type="title">
  <p:cSld name="TITLE">
    <p:spTree>
      <p:nvGrpSpPr>
        <p:cNvPr id="1" name="Shape 11"/>
        <p:cNvGrpSpPr/>
        <p:nvPr/>
      </p:nvGrpSpPr>
      <p:grpSpPr>
        <a:xfrm>
          <a:off x="0" y="0"/>
          <a:ext cx="0" cy="0"/>
          <a:chOff x="0" y="0"/>
          <a:chExt cx="0" cy="0"/>
        </a:xfrm>
      </p:grpSpPr>
      <p:sp>
        <p:nvSpPr>
          <p:cNvPr id="12" name="Google Shape;12;p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el en verticale tekst" type="vertTx">
  <p:cSld name="VERTICAL_TEXT">
    <p:spTree>
      <p:nvGrpSpPr>
        <p:cNvPr id="1" name="Shape 68"/>
        <p:cNvGrpSpPr/>
        <p:nvPr/>
      </p:nvGrpSpPr>
      <p:grpSpPr>
        <a:xfrm>
          <a:off x="0" y="0"/>
          <a:ext cx="0" cy="0"/>
          <a:chOff x="0" y="0"/>
          <a:chExt cx="0" cy="0"/>
        </a:xfrm>
      </p:grpSpPr>
      <p:sp>
        <p:nvSpPr>
          <p:cNvPr id="69" name="Google Shape;69;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e titel en tekst" type="vertTitleAndTx">
  <p:cSld name="VERTICAL_TITLE_AND_VERTICAL_TEXT">
    <p:spTree>
      <p:nvGrpSpPr>
        <p:cNvPr id="1" name="Shape 74"/>
        <p:cNvGrpSpPr/>
        <p:nvPr/>
      </p:nvGrpSpPr>
      <p:grpSpPr>
        <a:xfrm>
          <a:off x="0" y="0"/>
          <a:ext cx="0" cy="0"/>
          <a:chOff x="0" y="0"/>
          <a:chExt cx="0" cy="0"/>
        </a:xfrm>
      </p:grpSpPr>
      <p:sp>
        <p:nvSpPr>
          <p:cNvPr id="75" name="Google Shape;75;p1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en object" type="obj">
  <p:cSld name="OBJECT">
    <p:spTree>
      <p:nvGrpSpPr>
        <p:cNvPr id="1" name="Shape 17"/>
        <p:cNvGrpSpPr/>
        <p:nvPr/>
      </p:nvGrpSpPr>
      <p:grpSpPr>
        <a:xfrm>
          <a:off x="0" y="0"/>
          <a:ext cx="0" cy="0"/>
          <a:chOff x="0" y="0"/>
          <a:chExt cx="0" cy="0"/>
        </a:xfrm>
      </p:grpSpPr>
      <p:sp>
        <p:nvSpPr>
          <p:cNvPr id="18" name="Google Shape;18;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houd van twee" type="twoObj">
  <p:cSld name="TWO_OBJECTS">
    <p:spTree>
      <p:nvGrpSpPr>
        <p:cNvPr id="1" name="Shape 23"/>
        <p:cNvGrpSpPr/>
        <p:nvPr/>
      </p:nvGrpSpPr>
      <p:grpSpPr>
        <a:xfrm>
          <a:off x="0" y="0"/>
          <a:ext cx="0" cy="0"/>
          <a:chOff x="0" y="0"/>
          <a:chExt cx="0" cy="0"/>
        </a:xfrm>
      </p:grpSpPr>
      <p:sp>
        <p:nvSpPr>
          <p:cNvPr id="24" name="Google Shape;24;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ekop" type="secHead">
  <p:cSld name="SECTION_HEADER">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gelijking" type="twoTxTwoObj">
  <p:cSld name="TWO_OBJECTS_WITH_TEX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lleen titel" type="titleOnly">
  <p:cSld name="TITLE_ONLY">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eeg" type="blank">
  <p:cSld name="BLANK">
    <p:spTree>
      <p:nvGrpSpPr>
        <p:cNvPr id="1" name="Shape 50"/>
        <p:cNvGrpSpPr/>
        <p:nvPr/>
      </p:nvGrpSpPr>
      <p:grpSpPr>
        <a:xfrm>
          <a:off x="0" y="0"/>
          <a:ext cx="0" cy="0"/>
          <a:chOff x="0" y="0"/>
          <a:chExt cx="0" cy="0"/>
        </a:xfrm>
      </p:grpSpPr>
      <p:sp>
        <p:nvSpPr>
          <p:cNvPr id="51" name="Google Shape;51;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houd met bijschrift" type="objTx">
  <p:cSld name="OBJECT_WITH_CAPTION_TEXT">
    <p:spTree>
      <p:nvGrpSpPr>
        <p:cNvPr id="1" name="Shape 54"/>
        <p:cNvGrpSpPr/>
        <p:nvPr/>
      </p:nvGrpSpPr>
      <p:grpSpPr>
        <a:xfrm>
          <a:off x="0" y="0"/>
          <a:ext cx="0" cy="0"/>
          <a:chOff x="0" y="0"/>
          <a:chExt cx="0" cy="0"/>
        </a:xfrm>
      </p:grpSpPr>
      <p:sp>
        <p:nvSpPr>
          <p:cNvPr id="55" name="Google Shape;55;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fbeelding met bijschrift" type="picTx">
  <p:cSld name="PICTURE_WITH_CAPTION_TEXT">
    <p:spTree>
      <p:nvGrpSpPr>
        <p:cNvPr id="1" name="Shape 61"/>
        <p:cNvGrpSpPr/>
        <p:nvPr/>
      </p:nvGrpSpPr>
      <p:grpSpPr>
        <a:xfrm>
          <a:off x="0" y="0"/>
          <a:ext cx="0" cy="0"/>
          <a:chOff x="0" y="0"/>
          <a:chExt cx="0" cy="0"/>
        </a:xfrm>
      </p:grpSpPr>
      <p:sp>
        <p:nvSpPr>
          <p:cNvPr id="62" name="Google Shape;62;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2"/>
          <p:cNvSpPr>
            <a:spLocks noGrp="1"/>
          </p:cNvSpPr>
          <p:nvPr>
            <p:ph type="pic" idx="2"/>
          </p:nvPr>
        </p:nvSpPr>
        <p:spPr>
          <a:xfrm>
            <a:off x="5183188" y="987425"/>
            <a:ext cx="6172200" cy="4873625"/>
          </a:xfrm>
          <a:prstGeom prst="rect">
            <a:avLst/>
          </a:prstGeom>
          <a:noFill/>
          <a:ln>
            <a:noFill/>
          </a:ln>
        </p:spPr>
        <p:txBody>
          <a:bodyPr/>
          <a:lstStyle/>
          <a:p>
            <a:endParaRPr lang="nl-NL"/>
          </a:p>
        </p:txBody>
      </p:sp>
      <p:sp>
        <p:nvSpPr>
          <p:cNvPr id="64" name="Google Shape;64;p1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Shape 5"/>
        <p:cNvGrpSpPr/>
        <p:nvPr/>
      </p:nvGrpSpPr>
      <p:grpSpPr>
        <a:xfrm>
          <a:off x="0" y="0"/>
          <a:ext cx="0" cy="0"/>
          <a:chOff x="0" y="0"/>
          <a:chExt cx="0" cy="0"/>
        </a:xfrm>
      </p:grpSpPr>
      <p:sp>
        <p:nvSpPr>
          <p:cNvPr id="6" name="Google Shape;6;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hyperlink" Target="https://nl.dreamstime.com/homologe-chromosomen-en-image134919637" TargetMode="External"/><Relationship Id="rId5" Type="http://schemas.openxmlformats.org/officeDocument/2006/relationships/image" Target="../media/image225.jpeg"/><Relationship Id="rId4" Type="http://schemas.openxmlformats.org/officeDocument/2006/relationships/image" Target="../media/image224.png"/></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226.png"/></Relationships>
</file>

<file path=ppt/slides/_rels/slide102.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228.png"/></Relationships>
</file>

<file path=ppt/slides/_rels/slide103.xml.rels><?xml version="1.0" encoding="UTF-8" standalone="yes"?>
<Relationships xmlns="http://schemas.openxmlformats.org/package/2006/relationships"><Relationship Id="rId8" Type="http://schemas.openxmlformats.org/officeDocument/2006/relationships/customXml" Target="../ink/ink119.xml"/><Relationship Id="rId3" Type="http://schemas.openxmlformats.org/officeDocument/2006/relationships/image" Target="../media/image229.png"/><Relationship Id="rId7" Type="http://schemas.openxmlformats.org/officeDocument/2006/relationships/image" Target="../media/image232.png"/><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customXml" Target="../ink/ink118.xml"/><Relationship Id="rId11" Type="http://schemas.openxmlformats.org/officeDocument/2006/relationships/image" Target="../media/image234.png"/><Relationship Id="rId5" Type="http://schemas.openxmlformats.org/officeDocument/2006/relationships/image" Target="../media/image231.png"/><Relationship Id="rId10" Type="http://schemas.openxmlformats.org/officeDocument/2006/relationships/customXml" Target="../ink/ink120.xml"/><Relationship Id="rId4" Type="http://schemas.openxmlformats.org/officeDocument/2006/relationships/customXml" Target="../ink/ink117.xml"/><Relationship Id="rId9" Type="http://schemas.openxmlformats.org/officeDocument/2006/relationships/image" Target="../media/image233.png"/></Relationships>
</file>

<file path=ppt/slides/_rels/slide104.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236.jpe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8" Type="http://schemas.openxmlformats.org/officeDocument/2006/relationships/customXml" Target="../ink/ink123.xml"/><Relationship Id="rId3" Type="http://schemas.openxmlformats.org/officeDocument/2006/relationships/image" Target="../media/image238.png"/><Relationship Id="rId7" Type="http://schemas.openxmlformats.org/officeDocument/2006/relationships/image" Target="../media/image241.png"/><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customXml" Target="../ink/ink122.xml"/><Relationship Id="rId5" Type="http://schemas.openxmlformats.org/officeDocument/2006/relationships/image" Target="../media/image240.png"/><Relationship Id="rId4" Type="http://schemas.openxmlformats.org/officeDocument/2006/relationships/customXml" Target="../ink/ink121.xml"/><Relationship Id="rId9" Type="http://schemas.openxmlformats.org/officeDocument/2006/relationships/image" Target="../media/image24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image" Target="../media/image246.png"/><Relationship Id="rId13" Type="http://schemas.openxmlformats.org/officeDocument/2006/relationships/customXml" Target="../ink/ink128.xml"/><Relationship Id="rId18" Type="http://schemas.openxmlformats.org/officeDocument/2006/relationships/image" Target="../media/image251.png"/><Relationship Id="rId3" Type="http://schemas.openxmlformats.org/officeDocument/2006/relationships/image" Target="../media/image239.png"/><Relationship Id="rId7" Type="http://schemas.openxmlformats.org/officeDocument/2006/relationships/customXml" Target="../ink/ink125.xml"/><Relationship Id="rId12" Type="http://schemas.openxmlformats.org/officeDocument/2006/relationships/image" Target="../media/image248.png"/><Relationship Id="rId17" Type="http://schemas.openxmlformats.org/officeDocument/2006/relationships/customXml" Target="../ink/ink130.xml"/><Relationship Id="rId2" Type="http://schemas.openxmlformats.org/officeDocument/2006/relationships/notesSlide" Target="../notesSlides/notesSlide110.xml"/><Relationship Id="rId16" Type="http://schemas.openxmlformats.org/officeDocument/2006/relationships/image" Target="../media/image250.png"/><Relationship Id="rId1" Type="http://schemas.openxmlformats.org/officeDocument/2006/relationships/slideLayout" Target="../slideLayouts/slideLayout2.xml"/><Relationship Id="rId6" Type="http://schemas.openxmlformats.org/officeDocument/2006/relationships/image" Target="../media/image245.png"/><Relationship Id="rId11" Type="http://schemas.openxmlformats.org/officeDocument/2006/relationships/customXml" Target="../ink/ink127.xml"/><Relationship Id="rId5" Type="http://schemas.openxmlformats.org/officeDocument/2006/relationships/customXml" Target="../ink/ink124.xml"/><Relationship Id="rId15" Type="http://schemas.openxmlformats.org/officeDocument/2006/relationships/customXml" Target="../ink/ink129.xml"/><Relationship Id="rId10" Type="http://schemas.openxmlformats.org/officeDocument/2006/relationships/image" Target="../media/image247.png"/><Relationship Id="rId4" Type="http://schemas.openxmlformats.org/officeDocument/2006/relationships/image" Target="../media/image243.png"/><Relationship Id="rId9" Type="http://schemas.openxmlformats.org/officeDocument/2006/relationships/customXml" Target="../ink/ink126.xml"/><Relationship Id="rId14" Type="http://schemas.openxmlformats.org/officeDocument/2006/relationships/image" Target="../media/image249.png"/></Relationships>
</file>

<file path=ppt/slides/_rels/slide111.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image" Target="../media/image254.png"/><Relationship Id="rId5" Type="http://schemas.openxmlformats.org/officeDocument/2006/relationships/customXml" Target="../ink/ink131.xml"/><Relationship Id="rId4" Type="http://schemas.openxmlformats.org/officeDocument/2006/relationships/image" Target="../media/image252.png"/></Relationships>
</file>

<file path=ppt/slides/_rels/slide113.xml.rels><?xml version="1.0" encoding="UTF-8" standalone="yes"?>
<Relationships xmlns="http://schemas.openxmlformats.org/package/2006/relationships"><Relationship Id="rId3" Type="http://schemas.openxmlformats.org/officeDocument/2006/relationships/image" Target="../media/image253.gif"/><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254.jpeg"/></Relationships>
</file>

<file path=ppt/slides/_rels/slide114.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microsoft.com/office/2007/relationships/hdphoto" Target="../media/hdphoto3.wdp"/></Relationships>
</file>

<file path=ppt/slides/_rels/slide115.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hyperlink" Target="https://labassociates.com/crispr-a-gene-editing-tool"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16.xml"/><Relationship Id="rId1" Type="http://schemas.openxmlformats.org/officeDocument/2006/relationships/slideLayout" Target="../slideLayouts/slideLayout2.xml"/><Relationship Id="rId5" Type="http://schemas.openxmlformats.org/officeDocument/2006/relationships/hyperlink" Target="https://www.meneerspoor.nl/dissimilatie.html" TargetMode="External"/><Relationship Id="rId4" Type="http://schemas.openxmlformats.org/officeDocument/2006/relationships/image" Target="../media/image258.png"/></Relationships>
</file>

<file path=ppt/slides/_rels/slide117.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microsoft.com/office/2007/relationships/hdphoto" Target="../media/hdphoto4.wdp"/></Relationships>
</file>

<file path=ppt/slides/_rels/slide118.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261.jpeg"/></Relationships>
</file>

<file path=ppt/slides/_rels/slide119.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customXml" Target="../ink/ink1.xml"/></Relationships>
</file>

<file path=ppt/slides/_rels/slide120.xml.rels><?xml version="1.0" encoding="UTF-8" standalone="yes"?>
<Relationships xmlns="http://schemas.openxmlformats.org/package/2006/relationships"><Relationship Id="rId8" Type="http://schemas.openxmlformats.org/officeDocument/2006/relationships/customXml" Target="../ink/ink134.xml"/><Relationship Id="rId13" Type="http://schemas.openxmlformats.org/officeDocument/2006/relationships/image" Target="../media/image270.png"/><Relationship Id="rId3" Type="http://schemas.openxmlformats.org/officeDocument/2006/relationships/image" Target="../media/image263.jpeg"/><Relationship Id="rId7" Type="http://schemas.openxmlformats.org/officeDocument/2006/relationships/image" Target="../media/image267.png"/><Relationship Id="rId12" Type="http://schemas.openxmlformats.org/officeDocument/2006/relationships/customXml" Target="../ink/ink136.xml"/><Relationship Id="rId2" Type="http://schemas.openxmlformats.org/officeDocument/2006/relationships/notesSlide" Target="../notesSlides/notesSlide120.xml"/><Relationship Id="rId16" Type="http://schemas.microsoft.com/office/2007/relationships/hdphoto" Target="../media/hdphoto5.wdp"/><Relationship Id="rId1" Type="http://schemas.openxmlformats.org/officeDocument/2006/relationships/slideLayout" Target="../slideLayouts/slideLayout2.xml"/><Relationship Id="rId6" Type="http://schemas.openxmlformats.org/officeDocument/2006/relationships/customXml" Target="../ink/ink133.xml"/><Relationship Id="rId11" Type="http://schemas.openxmlformats.org/officeDocument/2006/relationships/image" Target="../media/image269.png"/><Relationship Id="rId5" Type="http://schemas.openxmlformats.org/officeDocument/2006/relationships/image" Target="../media/image266.png"/><Relationship Id="rId15" Type="http://schemas.openxmlformats.org/officeDocument/2006/relationships/image" Target="../media/image265.png"/><Relationship Id="rId10" Type="http://schemas.openxmlformats.org/officeDocument/2006/relationships/customXml" Target="../ink/ink135.xml"/><Relationship Id="rId4" Type="http://schemas.openxmlformats.org/officeDocument/2006/relationships/customXml" Target="../ink/ink132.xml"/><Relationship Id="rId9" Type="http://schemas.openxmlformats.org/officeDocument/2006/relationships/image" Target="../media/image268.png"/><Relationship Id="rId14" Type="http://schemas.openxmlformats.org/officeDocument/2006/relationships/image" Target="../media/image264.jpeg"/></Relationships>
</file>

<file path=ppt/slides/_rels/slide121.xml.rels><?xml version="1.0" encoding="UTF-8" standalone="yes"?>
<Relationships xmlns="http://schemas.openxmlformats.org/package/2006/relationships"><Relationship Id="rId8" Type="http://schemas.openxmlformats.org/officeDocument/2006/relationships/customXml" Target="../ink/ink139.xml"/><Relationship Id="rId3" Type="http://schemas.openxmlformats.org/officeDocument/2006/relationships/image" Target="../media/image266.jpeg"/><Relationship Id="rId7" Type="http://schemas.openxmlformats.org/officeDocument/2006/relationships/image" Target="../media/image275.png"/><Relationship Id="rId2" Type="http://schemas.openxmlformats.org/officeDocument/2006/relationships/notesSlide" Target="../notesSlides/notesSlide121.xml"/><Relationship Id="rId1" Type="http://schemas.openxmlformats.org/officeDocument/2006/relationships/slideLayout" Target="../slideLayouts/slideLayout2.xml"/><Relationship Id="rId6" Type="http://schemas.openxmlformats.org/officeDocument/2006/relationships/customXml" Target="../ink/ink138.xml"/><Relationship Id="rId11" Type="http://schemas.openxmlformats.org/officeDocument/2006/relationships/image" Target="../media/image277.png"/><Relationship Id="rId5" Type="http://schemas.openxmlformats.org/officeDocument/2006/relationships/image" Target="../media/image274.png"/><Relationship Id="rId10" Type="http://schemas.openxmlformats.org/officeDocument/2006/relationships/customXml" Target="../ink/ink140.xml"/><Relationship Id="rId4" Type="http://schemas.openxmlformats.org/officeDocument/2006/relationships/customXml" Target="../ink/ink137.xml"/><Relationship Id="rId9" Type="http://schemas.openxmlformats.org/officeDocument/2006/relationships/image" Target="../media/image276.png"/></Relationships>
</file>

<file path=ppt/slides/_rels/slide122.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3" Type="http://schemas.openxmlformats.org/officeDocument/2006/relationships/image" Target="../media/image287.png"/><Relationship Id="rId18" Type="http://schemas.openxmlformats.org/officeDocument/2006/relationships/customXml" Target="../ink/ink147.xml"/><Relationship Id="rId26" Type="http://schemas.openxmlformats.org/officeDocument/2006/relationships/customXml" Target="../ink/ink151.xml"/><Relationship Id="rId39" Type="http://schemas.openxmlformats.org/officeDocument/2006/relationships/image" Target="../media/image300.png"/><Relationship Id="rId21" Type="http://schemas.openxmlformats.org/officeDocument/2006/relationships/image" Target="../media/image291.png"/><Relationship Id="rId34" Type="http://schemas.openxmlformats.org/officeDocument/2006/relationships/customXml" Target="../ink/ink155.xml"/><Relationship Id="rId42" Type="http://schemas.openxmlformats.org/officeDocument/2006/relationships/customXml" Target="../ink/ink159.xml"/><Relationship Id="rId47" Type="http://schemas.openxmlformats.org/officeDocument/2006/relationships/image" Target="../media/image304.png"/><Relationship Id="rId50" Type="http://schemas.openxmlformats.org/officeDocument/2006/relationships/customXml" Target="../ink/ink163.xml"/><Relationship Id="rId7" Type="http://schemas.openxmlformats.org/officeDocument/2006/relationships/image" Target="../media/image284.png"/><Relationship Id="rId2" Type="http://schemas.openxmlformats.org/officeDocument/2006/relationships/notesSlide" Target="../notesSlides/notesSlide123.xml"/><Relationship Id="rId16" Type="http://schemas.openxmlformats.org/officeDocument/2006/relationships/customXml" Target="../ink/ink146.xml"/><Relationship Id="rId29" Type="http://schemas.openxmlformats.org/officeDocument/2006/relationships/image" Target="../media/image295.png"/><Relationship Id="rId11" Type="http://schemas.openxmlformats.org/officeDocument/2006/relationships/image" Target="../media/image286.png"/><Relationship Id="rId24" Type="http://schemas.openxmlformats.org/officeDocument/2006/relationships/customXml" Target="../ink/ink150.xml"/><Relationship Id="rId32" Type="http://schemas.openxmlformats.org/officeDocument/2006/relationships/customXml" Target="../ink/ink154.xml"/><Relationship Id="rId37" Type="http://schemas.openxmlformats.org/officeDocument/2006/relationships/image" Target="../media/image299.png"/><Relationship Id="rId40" Type="http://schemas.openxmlformats.org/officeDocument/2006/relationships/customXml" Target="../ink/ink158.xml"/><Relationship Id="rId45" Type="http://schemas.openxmlformats.org/officeDocument/2006/relationships/image" Target="../media/image303.png"/><Relationship Id="rId5" Type="http://schemas.openxmlformats.org/officeDocument/2006/relationships/hyperlink" Target="https://biologielessen.nl/koolstofkringloop-2/" TargetMode="External"/><Relationship Id="rId15" Type="http://schemas.openxmlformats.org/officeDocument/2006/relationships/image" Target="../media/image288.png"/><Relationship Id="rId23" Type="http://schemas.openxmlformats.org/officeDocument/2006/relationships/image" Target="../media/image292.png"/><Relationship Id="rId28" Type="http://schemas.openxmlformats.org/officeDocument/2006/relationships/customXml" Target="../ink/ink152.xml"/><Relationship Id="rId36" Type="http://schemas.openxmlformats.org/officeDocument/2006/relationships/customXml" Target="../ink/ink156.xml"/><Relationship Id="rId49" Type="http://schemas.openxmlformats.org/officeDocument/2006/relationships/image" Target="../media/image305.png"/><Relationship Id="rId10" Type="http://schemas.openxmlformats.org/officeDocument/2006/relationships/customXml" Target="../ink/ink143.xml"/><Relationship Id="rId19" Type="http://schemas.openxmlformats.org/officeDocument/2006/relationships/image" Target="../media/image290.png"/><Relationship Id="rId31" Type="http://schemas.openxmlformats.org/officeDocument/2006/relationships/image" Target="../media/image296.png"/><Relationship Id="rId44" Type="http://schemas.openxmlformats.org/officeDocument/2006/relationships/customXml" Target="../ink/ink160.xml"/><Relationship Id="rId4" Type="http://schemas.openxmlformats.org/officeDocument/2006/relationships/image" Target="../media/image273.png"/><Relationship Id="rId9" Type="http://schemas.openxmlformats.org/officeDocument/2006/relationships/image" Target="../media/image285.png"/><Relationship Id="rId14" Type="http://schemas.openxmlformats.org/officeDocument/2006/relationships/customXml" Target="../ink/ink145.xml"/><Relationship Id="rId22" Type="http://schemas.openxmlformats.org/officeDocument/2006/relationships/customXml" Target="../ink/ink149.xml"/><Relationship Id="rId27" Type="http://schemas.openxmlformats.org/officeDocument/2006/relationships/image" Target="../media/image294.png"/><Relationship Id="rId30" Type="http://schemas.openxmlformats.org/officeDocument/2006/relationships/customXml" Target="../ink/ink153.xml"/><Relationship Id="rId35" Type="http://schemas.openxmlformats.org/officeDocument/2006/relationships/image" Target="../media/image298.png"/><Relationship Id="rId43" Type="http://schemas.openxmlformats.org/officeDocument/2006/relationships/image" Target="../media/image302.png"/><Relationship Id="rId48" Type="http://schemas.openxmlformats.org/officeDocument/2006/relationships/customXml" Target="../ink/ink162.xml"/><Relationship Id="rId8" Type="http://schemas.openxmlformats.org/officeDocument/2006/relationships/customXml" Target="../ink/ink142.xml"/><Relationship Id="rId51" Type="http://schemas.openxmlformats.org/officeDocument/2006/relationships/image" Target="../media/image306.png"/><Relationship Id="rId3" Type="http://schemas.openxmlformats.org/officeDocument/2006/relationships/image" Target="../media/image272.png"/><Relationship Id="rId12" Type="http://schemas.openxmlformats.org/officeDocument/2006/relationships/customXml" Target="../ink/ink144.xml"/><Relationship Id="rId17" Type="http://schemas.openxmlformats.org/officeDocument/2006/relationships/image" Target="../media/image289.png"/><Relationship Id="rId25" Type="http://schemas.openxmlformats.org/officeDocument/2006/relationships/image" Target="../media/image293.png"/><Relationship Id="rId33" Type="http://schemas.openxmlformats.org/officeDocument/2006/relationships/image" Target="../media/image297.png"/><Relationship Id="rId38" Type="http://schemas.openxmlformats.org/officeDocument/2006/relationships/customXml" Target="../ink/ink157.xml"/><Relationship Id="rId46" Type="http://schemas.openxmlformats.org/officeDocument/2006/relationships/customXml" Target="../ink/ink161.xml"/><Relationship Id="rId20" Type="http://schemas.openxmlformats.org/officeDocument/2006/relationships/customXml" Target="../ink/ink148.xml"/><Relationship Id="rId41" Type="http://schemas.openxmlformats.org/officeDocument/2006/relationships/image" Target="../media/image301.png"/><Relationship Id="rId1" Type="http://schemas.openxmlformats.org/officeDocument/2006/relationships/slideLayout" Target="../slideLayouts/slideLayout3.xml"/><Relationship Id="rId6" Type="http://schemas.openxmlformats.org/officeDocument/2006/relationships/customXml" Target="../ink/ink141.xml"/></Relationships>
</file>

<file path=ppt/slides/_rels/slide124.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hyperlink" Target="https://biologielessen.nl/transport-3/" TargetMode="External"/></Relationships>
</file>

<file path=ppt/slides/_rels/slide125.xml.rels><?xml version="1.0" encoding="UTF-8" standalone="yes"?>
<Relationships xmlns="http://schemas.openxmlformats.org/package/2006/relationships"><Relationship Id="rId8" Type="http://schemas.openxmlformats.org/officeDocument/2006/relationships/image" Target="../media/image283.png"/><Relationship Id="rId3" Type="http://schemas.openxmlformats.org/officeDocument/2006/relationships/image" Target="../media/image278.png"/><Relationship Id="rId7" Type="http://schemas.openxmlformats.org/officeDocument/2006/relationships/image" Target="../media/image282.png"/><Relationship Id="rId2" Type="http://schemas.openxmlformats.org/officeDocument/2006/relationships/notesSlide" Target="../notesSlides/notesSlide125.xml"/><Relationship Id="rId1" Type="http://schemas.openxmlformats.org/officeDocument/2006/relationships/slideLayout" Target="../slideLayouts/slideLayout2.xml"/><Relationship Id="rId6" Type="http://schemas.openxmlformats.org/officeDocument/2006/relationships/image" Target="../media/image281.png"/><Relationship Id="rId5" Type="http://schemas.openxmlformats.org/officeDocument/2006/relationships/image" Target="../media/image280.png"/><Relationship Id="rId10" Type="http://schemas.openxmlformats.org/officeDocument/2006/relationships/image" Target="../media/image308.png"/><Relationship Id="rId4" Type="http://schemas.openxmlformats.org/officeDocument/2006/relationships/image" Target="../media/image279.png"/><Relationship Id="rId9" Type="http://schemas.openxmlformats.org/officeDocument/2006/relationships/image" Target="../media/image307.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130.xml.rels><?xml version="1.0" encoding="UTF-8" standalone="yes"?>
<Relationships xmlns="http://schemas.openxmlformats.org/package/2006/relationships"><Relationship Id="rId2" Type="http://schemas.openxmlformats.org/officeDocument/2006/relationships/image" Target="../media/image312.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314.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315.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316.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317.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318.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319.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3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customXml" Target="../ink/ink6.xml"/><Relationship Id="rId18" Type="http://schemas.openxmlformats.org/officeDocument/2006/relationships/image" Target="../media/image30.png"/><Relationship Id="rId3" Type="http://schemas.openxmlformats.org/officeDocument/2006/relationships/image" Target="../media/image21.png"/><Relationship Id="rId21" Type="http://schemas.openxmlformats.org/officeDocument/2006/relationships/customXml" Target="../ink/ink10.xml"/><Relationship Id="rId7" Type="http://schemas.openxmlformats.org/officeDocument/2006/relationships/customXml" Target="../ink/ink3.xml"/><Relationship Id="rId12" Type="http://schemas.openxmlformats.org/officeDocument/2006/relationships/image" Target="../media/image27.png"/><Relationship Id="rId17" Type="http://schemas.openxmlformats.org/officeDocument/2006/relationships/customXml" Target="../ink/ink8.xml"/><Relationship Id="rId25" Type="http://schemas.openxmlformats.org/officeDocument/2006/relationships/image" Target="../media/image33.png"/><Relationship Id="rId2" Type="http://schemas.openxmlformats.org/officeDocument/2006/relationships/notesSlide" Target="../notesSlides/notesSlide14.xml"/><Relationship Id="rId16" Type="http://schemas.openxmlformats.org/officeDocument/2006/relationships/image" Target="../media/image29.png"/><Relationship Id="rId20"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customXml" Target="../ink/ink5.xml"/><Relationship Id="rId24" Type="http://schemas.openxmlformats.org/officeDocument/2006/relationships/customXml" Target="../ink/ink11.xml"/><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image" Target="../media/image14.png"/><Relationship Id="rId10" Type="http://schemas.openxmlformats.org/officeDocument/2006/relationships/image" Target="../media/image26.png"/><Relationship Id="rId19" Type="http://schemas.openxmlformats.org/officeDocument/2006/relationships/customXml" Target="../ink/ink9.xml"/><Relationship Id="rId4" Type="http://schemas.openxmlformats.org/officeDocument/2006/relationships/image" Target="../media/image22.png"/><Relationship Id="rId9" Type="http://schemas.openxmlformats.org/officeDocument/2006/relationships/customXml" Target="../ink/ink4.xml"/><Relationship Id="rId14" Type="http://schemas.openxmlformats.org/officeDocument/2006/relationships/image" Target="../media/image28.png"/><Relationship Id="rId22"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3" Type="http://schemas.openxmlformats.org/officeDocument/2006/relationships/customXml" Target="../ink/ink16.xml"/><Relationship Id="rId18" Type="http://schemas.openxmlformats.org/officeDocument/2006/relationships/image" Target="../media/image43.png"/><Relationship Id="rId26" Type="http://schemas.openxmlformats.org/officeDocument/2006/relationships/image" Target="../media/image47.png"/><Relationship Id="rId39" Type="http://schemas.openxmlformats.org/officeDocument/2006/relationships/customXml" Target="../ink/ink29.xml"/><Relationship Id="rId21" Type="http://schemas.openxmlformats.org/officeDocument/2006/relationships/customXml" Target="../ink/ink20.xml"/><Relationship Id="rId34" Type="http://schemas.openxmlformats.org/officeDocument/2006/relationships/image" Target="../media/image51.png"/><Relationship Id="rId42" Type="http://schemas.openxmlformats.org/officeDocument/2006/relationships/image" Target="../media/image55.png"/><Relationship Id="rId47" Type="http://schemas.openxmlformats.org/officeDocument/2006/relationships/customXml" Target="../ink/ink33.xml"/><Relationship Id="rId50" Type="http://schemas.openxmlformats.org/officeDocument/2006/relationships/customXml" Target="../ink/ink35.xml"/><Relationship Id="rId7" Type="http://schemas.openxmlformats.org/officeDocument/2006/relationships/customXml" Target="../ink/ink13.xml"/><Relationship Id="rId2" Type="http://schemas.openxmlformats.org/officeDocument/2006/relationships/notesSlide" Target="../notesSlides/notesSlide16.xml"/><Relationship Id="rId16" Type="http://schemas.openxmlformats.org/officeDocument/2006/relationships/image" Target="../media/image42.png"/><Relationship Id="rId29" Type="http://schemas.openxmlformats.org/officeDocument/2006/relationships/customXml" Target="../ink/ink24.xml"/><Relationship Id="rId11" Type="http://schemas.openxmlformats.org/officeDocument/2006/relationships/customXml" Target="../ink/ink15.xml"/><Relationship Id="rId24" Type="http://schemas.openxmlformats.org/officeDocument/2006/relationships/image" Target="../media/image46.png"/><Relationship Id="rId32" Type="http://schemas.openxmlformats.org/officeDocument/2006/relationships/image" Target="../media/image50.png"/><Relationship Id="rId37" Type="http://schemas.openxmlformats.org/officeDocument/2006/relationships/customXml" Target="../ink/ink28.xml"/><Relationship Id="rId40" Type="http://schemas.openxmlformats.org/officeDocument/2006/relationships/image" Target="../media/image54.png"/><Relationship Id="rId45" Type="http://schemas.openxmlformats.org/officeDocument/2006/relationships/customXml" Target="../ink/ink32.xml"/><Relationship Id="rId5" Type="http://schemas.openxmlformats.org/officeDocument/2006/relationships/customXml" Target="../ink/ink12.xml"/><Relationship Id="rId15" Type="http://schemas.openxmlformats.org/officeDocument/2006/relationships/customXml" Target="../ink/ink17.xml"/><Relationship Id="rId23" Type="http://schemas.openxmlformats.org/officeDocument/2006/relationships/customXml" Target="../ink/ink21.xml"/><Relationship Id="rId28" Type="http://schemas.openxmlformats.org/officeDocument/2006/relationships/image" Target="../media/image48.png"/><Relationship Id="rId36" Type="http://schemas.openxmlformats.org/officeDocument/2006/relationships/image" Target="../media/image52.png"/><Relationship Id="rId49" Type="http://schemas.openxmlformats.org/officeDocument/2006/relationships/customXml" Target="../ink/ink34.xml"/><Relationship Id="rId10" Type="http://schemas.openxmlformats.org/officeDocument/2006/relationships/image" Target="../media/image39.png"/><Relationship Id="rId19" Type="http://schemas.openxmlformats.org/officeDocument/2006/relationships/customXml" Target="../ink/ink19.xml"/><Relationship Id="rId31" Type="http://schemas.openxmlformats.org/officeDocument/2006/relationships/customXml" Target="../ink/ink25.xml"/><Relationship Id="rId44" Type="http://schemas.openxmlformats.org/officeDocument/2006/relationships/image" Target="../media/image56.png"/><Relationship Id="rId4" Type="http://schemas.openxmlformats.org/officeDocument/2006/relationships/image" Target="../media/image35.png"/><Relationship Id="rId9" Type="http://schemas.openxmlformats.org/officeDocument/2006/relationships/customXml" Target="../ink/ink14.xml"/><Relationship Id="rId14" Type="http://schemas.openxmlformats.org/officeDocument/2006/relationships/image" Target="../media/image41.png"/><Relationship Id="rId22" Type="http://schemas.openxmlformats.org/officeDocument/2006/relationships/image" Target="../media/image45.png"/><Relationship Id="rId27" Type="http://schemas.openxmlformats.org/officeDocument/2006/relationships/customXml" Target="../ink/ink23.xml"/><Relationship Id="rId30" Type="http://schemas.openxmlformats.org/officeDocument/2006/relationships/image" Target="../media/image49.png"/><Relationship Id="rId35" Type="http://schemas.openxmlformats.org/officeDocument/2006/relationships/customXml" Target="../ink/ink27.xml"/><Relationship Id="rId43" Type="http://schemas.openxmlformats.org/officeDocument/2006/relationships/customXml" Target="../ink/ink31.xml"/><Relationship Id="rId48" Type="http://schemas.openxmlformats.org/officeDocument/2006/relationships/image" Target="../media/image58.png"/><Relationship Id="rId8" Type="http://schemas.openxmlformats.org/officeDocument/2006/relationships/image" Target="../media/image38.png"/><Relationship Id="rId51" Type="http://schemas.openxmlformats.org/officeDocument/2006/relationships/image" Target="../media/image59.png"/><Relationship Id="rId3" Type="http://schemas.openxmlformats.org/officeDocument/2006/relationships/image" Target="../media/image34.png"/><Relationship Id="rId12" Type="http://schemas.openxmlformats.org/officeDocument/2006/relationships/image" Target="../media/image40.png"/><Relationship Id="rId17" Type="http://schemas.openxmlformats.org/officeDocument/2006/relationships/customXml" Target="../ink/ink18.xml"/><Relationship Id="rId25" Type="http://schemas.openxmlformats.org/officeDocument/2006/relationships/customXml" Target="../ink/ink22.xml"/><Relationship Id="rId33" Type="http://schemas.openxmlformats.org/officeDocument/2006/relationships/customXml" Target="../ink/ink26.xml"/><Relationship Id="rId38" Type="http://schemas.openxmlformats.org/officeDocument/2006/relationships/image" Target="../media/image53.png"/><Relationship Id="rId46" Type="http://schemas.openxmlformats.org/officeDocument/2006/relationships/image" Target="../media/image57.png"/><Relationship Id="rId20" Type="http://schemas.openxmlformats.org/officeDocument/2006/relationships/image" Target="../media/image44.png"/><Relationship Id="rId41" Type="http://schemas.openxmlformats.org/officeDocument/2006/relationships/customXml" Target="../ink/ink30.xml"/><Relationship Id="rId1" Type="http://schemas.openxmlformats.org/officeDocument/2006/relationships/slideLayout" Target="../slideLayouts/slideLayout2.xml"/><Relationship Id="rId6"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customXml" Target="../ink/ink38.xml"/><Relationship Id="rId13" Type="http://schemas.openxmlformats.org/officeDocument/2006/relationships/image" Target="../media/image65.png"/><Relationship Id="rId18" Type="http://schemas.openxmlformats.org/officeDocument/2006/relationships/customXml" Target="../ink/ink43.xml"/><Relationship Id="rId3" Type="http://schemas.openxmlformats.org/officeDocument/2006/relationships/image" Target="../media/image36.png"/><Relationship Id="rId21" Type="http://schemas.openxmlformats.org/officeDocument/2006/relationships/image" Target="../media/image69.png"/><Relationship Id="rId7" Type="http://schemas.openxmlformats.org/officeDocument/2006/relationships/image" Target="../media/image62.png"/><Relationship Id="rId12" Type="http://schemas.openxmlformats.org/officeDocument/2006/relationships/customXml" Target="../ink/ink40.xml"/><Relationship Id="rId17" Type="http://schemas.openxmlformats.org/officeDocument/2006/relationships/image" Target="../media/image67.png"/><Relationship Id="rId2" Type="http://schemas.openxmlformats.org/officeDocument/2006/relationships/notesSlide" Target="../notesSlides/notesSlide17.xml"/><Relationship Id="rId16" Type="http://schemas.openxmlformats.org/officeDocument/2006/relationships/customXml" Target="../ink/ink42.xml"/><Relationship Id="rId20" Type="http://schemas.openxmlformats.org/officeDocument/2006/relationships/customXml" Target="../ink/ink44.xml"/><Relationship Id="rId1" Type="http://schemas.openxmlformats.org/officeDocument/2006/relationships/slideLayout" Target="../slideLayouts/slideLayout2.xml"/><Relationship Id="rId6" Type="http://schemas.openxmlformats.org/officeDocument/2006/relationships/customXml" Target="../ink/ink37.xml"/><Relationship Id="rId11" Type="http://schemas.openxmlformats.org/officeDocument/2006/relationships/image" Target="../media/image64.png"/><Relationship Id="rId5" Type="http://schemas.openxmlformats.org/officeDocument/2006/relationships/image" Target="../media/image61.png"/><Relationship Id="rId15" Type="http://schemas.openxmlformats.org/officeDocument/2006/relationships/image" Target="../media/image66.png"/><Relationship Id="rId10" Type="http://schemas.openxmlformats.org/officeDocument/2006/relationships/customXml" Target="../ink/ink39.xml"/><Relationship Id="rId19" Type="http://schemas.openxmlformats.org/officeDocument/2006/relationships/image" Target="../media/image68.png"/><Relationship Id="rId4" Type="http://schemas.openxmlformats.org/officeDocument/2006/relationships/customXml" Target="../ink/ink36.xml"/><Relationship Id="rId9" Type="http://schemas.openxmlformats.org/officeDocument/2006/relationships/image" Target="../media/image63.png"/><Relationship Id="rId14" Type="http://schemas.openxmlformats.org/officeDocument/2006/relationships/customXml" Target="../ink/ink41.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kindergeneeskunde.slingeland.nl/bronchiolitis-1" TargetMode="External"/><Relationship Id="rId4" Type="http://schemas.openxmlformats.org/officeDocument/2006/relationships/image" Target="../media/image71.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customXml" Target="../ink/ink47.xml"/><Relationship Id="rId13" Type="http://schemas.openxmlformats.org/officeDocument/2006/relationships/image" Target="../media/image91.png"/><Relationship Id="rId3" Type="http://schemas.openxmlformats.org/officeDocument/2006/relationships/image" Target="../media/image85.png"/><Relationship Id="rId7" Type="http://schemas.openxmlformats.org/officeDocument/2006/relationships/image" Target="../media/image88.png"/><Relationship Id="rId12" Type="http://schemas.openxmlformats.org/officeDocument/2006/relationships/customXml" Target="../ink/ink49.xml"/><Relationship Id="rId17" Type="http://schemas.openxmlformats.org/officeDocument/2006/relationships/image" Target="../media/image93.png"/><Relationship Id="rId2" Type="http://schemas.openxmlformats.org/officeDocument/2006/relationships/notesSlide" Target="../notesSlides/notesSlide29.xml"/><Relationship Id="rId16" Type="http://schemas.openxmlformats.org/officeDocument/2006/relationships/customXml" Target="../ink/ink51.xml"/><Relationship Id="rId1" Type="http://schemas.openxmlformats.org/officeDocument/2006/relationships/slideLayout" Target="../slideLayouts/slideLayout2.xml"/><Relationship Id="rId6" Type="http://schemas.openxmlformats.org/officeDocument/2006/relationships/customXml" Target="../ink/ink46.xml"/><Relationship Id="rId11" Type="http://schemas.openxmlformats.org/officeDocument/2006/relationships/image" Target="../media/image90.png"/><Relationship Id="rId5" Type="http://schemas.openxmlformats.org/officeDocument/2006/relationships/image" Target="../media/image87.png"/><Relationship Id="rId15" Type="http://schemas.openxmlformats.org/officeDocument/2006/relationships/image" Target="../media/image92.png"/><Relationship Id="rId10" Type="http://schemas.openxmlformats.org/officeDocument/2006/relationships/customXml" Target="../ink/ink48.xml"/><Relationship Id="rId4" Type="http://schemas.openxmlformats.org/officeDocument/2006/relationships/customXml" Target="../ink/ink45.xml"/><Relationship Id="rId9" Type="http://schemas.openxmlformats.org/officeDocument/2006/relationships/image" Target="../media/image89.png"/><Relationship Id="rId14" Type="http://schemas.openxmlformats.org/officeDocument/2006/relationships/customXml" Target="../ink/ink5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customXml" Target="../ink/ink54.xml"/><Relationship Id="rId13" Type="http://schemas.openxmlformats.org/officeDocument/2006/relationships/image" Target="../media/image99.png"/><Relationship Id="rId3" Type="http://schemas.openxmlformats.org/officeDocument/2006/relationships/image" Target="../media/image86.jpeg"/><Relationship Id="rId7" Type="http://schemas.openxmlformats.org/officeDocument/2006/relationships/image" Target="../media/image96.png"/><Relationship Id="rId12" Type="http://schemas.openxmlformats.org/officeDocument/2006/relationships/customXml" Target="../ink/ink56.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customXml" Target="../ink/ink53.xml"/><Relationship Id="rId11" Type="http://schemas.openxmlformats.org/officeDocument/2006/relationships/image" Target="../media/image98.png"/><Relationship Id="rId5" Type="http://schemas.openxmlformats.org/officeDocument/2006/relationships/image" Target="../media/image95.png"/><Relationship Id="rId10" Type="http://schemas.openxmlformats.org/officeDocument/2006/relationships/customXml" Target="../ink/ink55.xml"/><Relationship Id="rId4" Type="http://schemas.openxmlformats.org/officeDocument/2006/relationships/customXml" Target="../ink/ink52.xml"/><Relationship Id="rId9" Type="http://schemas.openxmlformats.org/officeDocument/2006/relationships/image" Target="../media/image97.png"/></Relationships>
</file>

<file path=ppt/slides/_rels/slide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3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3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3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4.png"/><Relationship Id="rId7" Type="http://schemas.openxmlformats.org/officeDocument/2006/relationships/customXml" Target="../ink/ink58.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07.png"/><Relationship Id="rId11" Type="http://schemas.openxmlformats.org/officeDocument/2006/relationships/image" Target="../media/image101.jpeg"/><Relationship Id="rId5" Type="http://schemas.openxmlformats.org/officeDocument/2006/relationships/customXml" Target="../ink/ink57.xml"/><Relationship Id="rId10" Type="http://schemas.openxmlformats.org/officeDocument/2006/relationships/image" Target="../media/image109.png"/><Relationship Id="rId4" Type="http://schemas.openxmlformats.org/officeDocument/2006/relationships/image" Target="../media/image105.png"/><Relationship Id="rId9" Type="http://schemas.openxmlformats.org/officeDocument/2006/relationships/customXml" Target="../ink/ink59.xml"/></Relationships>
</file>

<file path=ppt/slides/_rels/slide3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0.png"/><Relationship Id="rId3" Type="http://schemas.openxmlformats.org/officeDocument/2006/relationships/image" Target="../media/image104.png"/><Relationship Id="rId7" Type="http://schemas.openxmlformats.org/officeDocument/2006/relationships/customXml" Target="../ink/ink61.xml"/><Relationship Id="rId12" Type="http://schemas.openxmlformats.org/officeDocument/2006/relationships/image" Target="../media/image111.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07.png"/><Relationship Id="rId11" Type="http://schemas.openxmlformats.org/officeDocument/2006/relationships/customXml" Target="../ink/ink63.xml"/><Relationship Id="rId5" Type="http://schemas.openxmlformats.org/officeDocument/2006/relationships/customXml" Target="../ink/ink60.xml"/><Relationship Id="rId10" Type="http://schemas.openxmlformats.org/officeDocument/2006/relationships/image" Target="../media/image109.png"/><Relationship Id="rId4" Type="http://schemas.openxmlformats.org/officeDocument/2006/relationships/image" Target="../media/image105.png"/><Relationship Id="rId9" Type="http://schemas.openxmlformats.org/officeDocument/2006/relationships/customXml" Target="../ink/ink62.xml"/></Relationships>
</file>

<file path=ppt/slides/_rels/slide4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customXml" Target="../ink/ink66.xml"/><Relationship Id="rId3" Type="http://schemas.openxmlformats.org/officeDocument/2006/relationships/image" Target="../media/image116.png"/><Relationship Id="rId7" Type="http://schemas.openxmlformats.org/officeDocument/2006/relationships/image" Target="../media/image119.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customXml" Target="../ink/ink65.xml"/><Relationship Id="rId5" Type="http://schemas.openxmlformats.org/officeDocument/2006/relationships/image" Target="../media/image118.png"/><Relationship Id="rId4" Type="http://schemas.openxmlformats.org/officeDocument/2006/relationships/customXml" Target="../ink/ink64.xml"/><Relationship Id="rId9" Type="http://schemas.openxmlformats.org/officeDocument/2006/relationships/image" Target="../media/image120.png"/></Relationships>
</file>

<file path=ppt/slides/_rels/slide48.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2.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customXml" Target="../ink/ink68.xml"/><Relationship Id="rId5" Type="http://schemas.openxmlformats.org/officeDocument/2006/relationships/image" Target="../media/image121.png"/><Relationship Id="rId4" Type="http://schemas.openxmlformats.org/officeDocument/2006/relationships/customXml" Target="../ink/ink67.xml"/></Relationships>
</file>

<file path=ppt/slides/_rels/slide49.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2.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customXml" Target="../ink/ink70.xml"/><Relationship Id="rId5" Type="http://schemas.openxmlformats.org/officeDocument/2006/relationships/image" Target="../media/image121.png"/><Relationship Id="rId4" Type="http://schemas.openxmlformats.org/officeDocument/2006/relationships/customXml" Target="../ink/ink69.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58.xml.rels><?xml version="1.0" encoding="UTF-8" standalone="yes"?>
<Relationships xmlns="http://schemas.openxmlformats.org/package/2006/relationships"><Relationship Id="rId8" Type="http://schemas.openxmlformats.org/officeDocument/2006/relationships/customXml" Target="../ink/ink72.xml"/><Relationship Id="rId13" Type="http://schemas.openxmlformats.org/officeDocument/2006/relationships/image" Target="../media/image134.png"/><Relationship Id="rId3" Type="http://schemas.openxmlformats.org/officeDocument/2006/relationships/image" Target="../media/image126.png"/><Relationship Id="rId7" Type="http://schemas.openxmlformats.org/officeDocument/2006/relationships/image" Target="../media/image131.png"/><Relationship Id="rId12" Type="http://schemas.openxmlformats.org/officeDocument/2006/relationships/customXml" Target="../ink/ink74.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customXml" Target="../ink/ink71.xml"/><Relationship Id="rId11" Type="http://schemas.openxmlformats.org/officeDocument/2006/relationships/image" Target="../media/image133.png"/><Relationship Id="rId5" Type="http://schemas.microsoft.com/office/2007/relationships/hdphoto" Target="../media/hdphoto1.wdp"/><Relationship Id="rId10" Type="http://schemas.openxmlformats.org/officeDocument/2006/relationships/customXml" Target="../ink/ink73.xml"/><Relationship Id="rId4" Type="http://schemas.openxmlformats.org/officeDocument/2006/relationships/image" Target="../media/image127.png"/><Relationship Id="rId9" Type="http://schemas.openxmlformats.org/officeDocument/2006/relationships/image" Target="../media/image132.png"/></Relationships>
</file>

<file path=ppt/slides/_rels/slide59.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customXml" Target="../ink/ink79.xml"/><Relationship Id="rId18" Type="http://schemas.openxmlformats.org/officeDocument/2006/relationships/image" Target="../media/image135.png"/><Relationship Id="rId3" Type="http://schemas.openxmlformats.org/officeDocument/2006/relationships/image" Target="../media/image128.png"/><Relationship Id="rId7" Type="http://schemas.openxmlformats.org/officeDocument/2006/relationships/customXml" Target="../ink/ink76.xml"/><Relationship Id="rId12" Type="http://schemas.openxmlformats.org/officeDocument/2006/relationships/image" Target="../media/image140.png"/><Relationship Id="rId17" Type="http://schemas.openxmlformats.org/officeDocument/2006/relationships/image" Target="../media/image130.png"/><Relationship Id="rId2" Type="http://schemas.openxmlformats.org/officeDocument/2006/relationships/notesSlide" Target="../notesSlides/notesSlide59.xml"/><Relationship Id="rId16"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image" Target="../media/image137.png"/><Relationship Id="rId11" Type="http://schemas.openxmlformats.org/officeDocument/2006/relationships/customXml" Target="../ink/ink78.xml"/><Relationship Id="rId5" Type="http://schemas.openxmlformats.org/officeDocument/2006/relationships/customXml" Target="../ink/ink75.xml"/><Relationship Id="rId15" Type="http://schemas.openxmlformats.org/officeDocument/2006/relationships/customXml" Target="../ink/ink80.xml"/><Relationship Id="rId10" Type="http://schemas.openxmlformats.org/officeDocument/2006/relationships/image" Target="../media/image139.png"/><Relationship Id="rId4" Type="http://schemas.openxmlformats.org/officeDocument/2006/relationships/image" Target="../media/image129.png"/><Relationship Id="rId9" Type="http://schemas.openxmlformats.org/officeDocument/2006/relationships/customXml" Target="../ink/ink77.xml"/><Relationship Id="rId14" Type="http://schemas.openxmlformats.org/officeDocument/2006/relationships/image" Target="../media/image14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5.pn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customXml" Target="../ink/ink82.xml"/><Relationship Id="rId5" Type="http://schemas.openxmlformats.org/officeDocument/2006/relationships/image" Target="../media/image144.png"/><Relationship Id="rId4" Type="http://schemas.openxmlformats.org/officeDocument/2006/relationships/customXml" Target="../ink/ink8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customXml" Target="../ink/ink83.xml"/><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6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6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149.png"/><Relationship Id="rId4" Type="http://schemas.openxmlformats.org/officeDocument/2006/relationships/image" Target="../media/image148.png"/></Relationships>
</file>

<file path=ppt/slides/_rels/slide66.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55.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customXml" Target="../ink/ink85.xml"/><Relationship Id="rId5" Type="http://schemas.openxmlformats.org/officeDocument/2006/relationships/image" Target="../media/image154.png"/><Relationship Id="rId4" Type="http://schemas.openxmlformats.org/officeDocument/2006/relationships/customXml" Target="../ink/ink84.xml"/></Relationships>
</file>

<file path=ppt/slides/_rels/slide67.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52.png"/><Relationship Id="rId7" Type="http://schemas.openxmlformats.org/officeDocument/2006/relationships/image" Target="../media/image155.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customXml" Target="../ink/ink87.xml"/><Relationship Id="rId5" Type="http://schemas.openxmlformats.org/officeDocument/2006/relationships/image" Target="../media/image154.png"/><Relationship Id="rId10" Type="http://schemas.openxmlformats.org/officeDocument/2006/relationships/image" Target="../media/image157.png"/><Relationship Id="rId4" Type="http://schemas.openxmlformats.org/officeDocument/2006/relationships/customXml" Target="../ink/ink86.xml"/><Relationship Id="rId9" Type="http://schemas.openxmlformats.org/officeDocument/2006/relationships/customXml" Target="../ink/ink88.xml"/></Relationships>
</file>

<file path=ppt/slides/_rels/slide6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hyperlink" Target="https://reumazorgnederland.nl/bloed-bloedcellen/" TargetMode="External"/><Relationship Id="rId4" Type="http://schemas.openxmlformats.org/officeDocument/2006/relationships/image" Target="../media/image157.jpeg"/></Relationships>
</file>

<file path=ppt/slides/_rels/slide6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7.xml.rels><?xml version="1.0" encoding="UTF-8" standalone="yes"?>
<Relationships xmlns="http://schemas.openxmlformats.org/package/2006/relationships"><Relationship Id="rId8" Type="http://schemas.openxmlformats.org/officeDocument/2006/relationships/hyperlink" Target="https://www.youtube.com/watch?v=dps0yWdnzz8&amp;t=214s" TargetMode="External"/><Relationship Id="rId3" Type="http://schemas.openxmlformats.org/officeDocument/2006/relationships/hyperlink" Target="https://www.youtube.com/watch?v=21NNXoXA_mM" TargetMode="External"/><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www.youtube.com/watch?v=GQ9q308H15Q"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63.jpeg"/></Relationships>
</file>

<file path=ppt/slides/_rels/slide7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68.jpeg"/></Relationships>
</file>

<file path=ppt/slides/_rels/slide7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hyperlink" Target="https://biologiebk.jouwweb.n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175.png"/><Relationship Id="rId4" Type="http://schemas.openxmlformats.org/officeDocument/2006/relationships/image" Target="../media/image174.jpeg"/></Relationships>
</file>

<file path=ppt/slides/_rels/slide8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hyperlink" Target="https://www.brainmatters.nl/database/synaps/"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79.png"/></Relationships>
</file>

<file path=ppt/slides/_rels/slide84.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80.png"/><Relationship Id="rId7" Type="http://schemas.openxmlformats.org/officeDocument/2006/relationships/customXml" Target="../ink/ink90.xml"/><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183.png"/><Relationship Id="rId5" Type="http://schemas.openxmlformats.org/officeDocument/2006/relationships/customXml" Target="../ink/ink89.xml"/><Relationship Id="rId4" Type="http://schemas.openxmlformats.org/officeDocument/2006/relationships/image" Target="../media/image181.png"/></Relationships>
</file>

<file path=ppt/slides/_rels/slide8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86.png"/></Relationships>
</file>

<file path=ppt/slides/_rels/slide8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89.png"/></Relationships>
</file>

<file path=ppt/slides/_rels/slide8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92.png"/></Relationships>
</file>

<file path=ppt/slides/_rels/slide91.xml.rels><?xml version="1.0" encoding="UTF-8" standalone="yes"?>
<Relationships xmlns="http://schemas.openxmlformats.org/package/2006/relationships"><Relationship Id="rId8" Type="http://schemas.openxmlformats.org/officeDocument/2006/relationships/image" Target="../media/image197.png"/><Relationship Id="rId13" Type="http://schemas.openxmlformats.org/officeDocument/2006/relationships/customXml" Target="../ink/ink95.xml"/><Relationship Id="rId18" Type="http://schemas.openxmlformats.org/officeDocument/2006/relationships/image" Target="../media/image202.png"/><Relationship Id="rId3" Type="http://schemas.openxmlformats.org/officeDocument/2006/relationships/image" Target="../media/image193.png"/><Relationship Id="rId7" Type="http://schemas.openxmlformats.org/officeDocument/2006/relationships/customXml" Target="../ink/ink92.xml"/><Relationship Id="rId12" Type="http://schemas.openxmlformats.org/officeDocument/2006/relationships/image" Target="../media/image199.png"/><Relationship Id="rId17" Type="http://schemas.openxmlformats.org/officeDocument/2006/relationships/customXml" Target="../ink/ink97.xml"/><Relationship Id="rId2" Type="http://schemas.openxmlformats.org/officeDocument/2006/relationships/notesSlide" Target="../notesSlides/notesSlide91.xml"/><Relationship Id="rId16" Type="http://schemas.openxmlformats.org/officeDocument/2006/relationships/image" Target="../media/image201.png"/><Relationship Id="rId1" Type="http://schemas.openxmlformats.org/officeDocument/2006/relationships/slideLayout" Target="../slideLayouts/slideLayout2.xml"/><Relationship Id="rId6" Type="http://schemas.openxmlformats.org/officeDocument/2006/relationships/image" Target="../media/image196.png"/><Relationship Id="rId11" Type="http://schemas.openxmlformats.org/officeDocument/2006/relationships/customXml" Target="../ink/ink94.xml"/><Relationship Id="rId5" Type="http://schemas.openxmlformats.org/officeDocument/2006/relationships/customXml" Target="../ink/ink91.xml"/><Relationship Id="rId15" Type="http://schemas.openxmlformats.org/officeDocument/2006/relationships/customXml" Target="../ink/ink96.xml"/><Relationship Id="rId10" Type="http://schemas.openxmlformats.org/officeDocument/2006/relationships/image" Target="../media/image198.png"/><Relationship Id="rId4" Type="http://schemas.openxmlformats.org/officeDocument/2006/relationships/image" Target="../media/image194.png"/><Relationship Id="rId9" Type="http://schemas.openxmlformats.org/officeDocument/2006/relationships/customXml" Target="../ink/ink93.xml"/><Relationship Id="rId14" Type="http://schemas.openxmlformats.org/officeDocument/2006/relationships/image" Target="../media/image200.png"/></Relationships>
</file>

<file path=ppt/slides/_rels/slide92.xml.rels><?xml version="1.0" encoding="UTF-8" standalone="yes"?>
<Relationships xmlns="http://schemas.openxmlformats.org/package/2006/relationships"><Relationship Id="rId8" Type="http://schemas.openxmlformats.org/officeDocument/2006/relationships/image" Target="../media/image205.png"/><Relationship Id="rId13" Type="http://schemas.openxmlformats.org/officeDocument/2006/relationships/customXml" Target="../ink/ink102.xml"/><Relationship Id="rId18" Type="http://schemas.openxmlformats.org/officeDocument/2006/relationships/image" Target="../media/image210.png"/><Relationship Id="rId3" Type="http://schemas.openxmlformats.org/officeDocument/2006/relationships/image" Target="../media/image191.jpeg"/><Relationship Id="rId7" Type="http://schemas.openxmlformats.org/officeDocument/2006/relationships/customXml" Target="../ink/ink99.xml"/><Relationship Id="rId12" Type="http://schemas.openxmlformats.org/officeDocument/2006/relationships/image" Target="../media/image207.png"/><Relationship Id="rId17" Type="http://schemas.openxmlformats.org/officeDocument/2006/relationships/customXml" Target="../ink/ink104.xml"/><Relationship Id="rId2" Type="http://schemas.openxmlformats.org/officeDocument/2006/relationships/notesSlide" Target="../notesSlides/notesSlide92.xml"/><Relationship Id="rId16" Type="http://schemas.openxmlformats.org/officeDocument/2006/relationships/image" Target="../media/image209.png"/><Relationship Id="rId1" Type="http://schemas.openxmlformats.org/officeDocument/2006/relationships/slideLayout" Target="../slideLayouts/slideLayout2.xml"/><Relationship Id="rId6" Type="http://schemas.openxmlformats.org/officeDocument/2006/relationships/image" Target="../media/image204.png"/><Relationship Id="rId11" Type="http://schemas.openxmlformats.org/officeDocument/2006/relationships/customXml" Target="../ink/ink101.xml"/><Relationship Id="rId5" Type="http://schemas.openxmlformats.org/officeDocument/2006/relationships/customXml" Target="../ink/ink98.xml"/><Relationship Id="rId15" Type="http://schemas.openxmlformats.org/officeDocument/2006/relationships/customXml" Target="../ink/ink103.xml"/><Relationship Id="rId10" Type="http://schemas.openxmlformats.org/officeDocument/2006/relationships/image" Target="../media/image206.png"/><Relationship Id="rId4" Type="http://schemas.openxmlformats.org/officeDocument/2006/relationships/image" Target="../media/image195.png"/><Relationship Id="rId9" Type="http://schemas.openxmlformats.org/officeDocument/2006/relationships/customXml" Target="../ink/ink100.xml"/><Relationship Id="rId14" Type="http://schemas.openxmlformats.org/officeDocument/2006/relationships/image" Target="../media/image208.png"/></Relationships>
</file>

<file path=ppt/slides/_rels/slide93.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213.png"/><Relationship Id="rId4" Type="http://schemas.openxmlformats.org/officeDocument/2006/relationships/image" Target="../media/image212.png"/></Relationships>
</file>

<file path=ppt/slides/_rels/slide95.xml.rels><?xml version="1.0" encoding="UTF-8" standalone="yes"?>
<Relationships xmlns="http://schemas.openxmlformats.org/package/2006/relationships"><Relationship Id="rId8" Type="http://schemas.openxmlformats.org/officeDocument/2006/relationships/image" Target="../media/image219.png"/><Relationship Id="rId13" Type="http://schemas.openxmlformats.org/officeDocument/2006/relationships/image" Target="../media/image221.png"/><Relationship Id="rId18" Type="http://schemas.openxmlformats.org/officeDocument/2006/relationships/customXml" Target="../ink/ink110.xml"/><Relationship Id="rId3" Type="http://schemas.openxmlformats.org/officeDocument/2006/relationships/image" Target="../media/image214.png"/><Relationship Id="rId7" Type="http://schemas.openxmlformats.org/officeDocument/2006/relationships/image" Target="../media/image218.png"/><Relationship Id="rId12" Type="http://schemas.openxmlformats.org/officeDocument/2006/relationships/customXml" Target="../ink/ink106.xml"/><Relationship Id="rId17" Type="http://schemas.openxmlformats.org/officeDocument/2006/relationships/image" Target="../media/image222.png"/><Relationship Id="rId2" Type="http://schemas.openxmlformats.org/officeDocument/2006/relationships/notesSlide" Target="../notesSlides/notesSlide95.xml"/><Relationship Id="rId16" Type="http://schemas.openxmlformats.org/officeDocument/2006/relationships/customXml" Target="../ink/ink109.xml"/><Relationship Id="rId1" Type="http://schemas.openxmlformats.org/officeDocument/2006/relationships/slideLayout" Target="../slideLayouts/slideLayout2.xml"/><Relationship Id="rId6" Type="http://schemas.openxmlformats.org/officeDocument/2006/relationships/image" Target="../media/image217.png"/><Relationship Id="rId11" Type="http://schemas.openxmlformats.org/officeDocument/2006/relationships/image" Target="../media/image220.png"/><Relationship Id="rId5" Type="http://schemas.openxmlformats.org/officeDocument/2006/relationships/image" Target="../media/image216.png"/><Relationship Id="rId15" Type="http://schemas.openxmlformats.org/officeDocument/2006/relationships/customXml" Target="../ink/ink108.xml"/><Relationship Id="rId10" Type="http://schemas.openxmlformats.org/officeDocument/2006/relationships/customXml" Target="../ink/ink105.xml"/><Relationship Id="rId4" Type="http://schemas.openxmlformats.org/officeDocument/2006/relationships/image" Target="../media/image215.png"/><Relationship Id="rId9" Type="http://schemas.microsoft.com/office/2007/relationships/hdphoto" Target="../media/hdphoto2.wdp"/><Relationship Id="rId14" Type="http://schemas.openxmlformats.org/officeDocument/2006/relationships/customXml" Target="../ink/ink107.xml"/></Relationships>
</file>

<file path=ppt/slides/_rels/slide96.xml.rels><?xml version="1.0" encoding="UTF-8" standalone="yes"?>
<Relationships xmlns="http://schemas.openxmlformats.org/package/2006/relationships"><Relationship Id="rId8" Type="http://schemas.openxmlformats.org/officeDocument/2006/relationships/image" Target="../media/image219.png"/><Relationship Id="rId13" Type="http://schemas.openxmlformats.org/officeDocument/2006/relationships/image" Target="../media/image221.png"/><Relationship Id="rId18" Type="http://schemas.openxmlformats.org/officeDocument/2006/relationships/customXml" Target="../ink/ink116.xml"/><Relationship Id="rId3" Type="http://schemas.openxmlformats.org/officeDocument/2006/relationships/image" Target="../media/image214.png"/><Relationship Id="rId7" Type="http://schemas.openxmlformats.org/officeDocument/2006/relationships/image" Target="../media/image218.png"/><Relationship Id="rId12" Type="http://schemas.openxmlformats.org/officeDocument/2006/relationships/customXml" Target="../ink/ink112.xml"/><Relationship Id="rId17" Type="http://schemas.openxmlformats.org/officeDocument/2006/relationships/image" Target="../media/image222.png"/><Relationship Id="rId2" Type="http://schemas.openxmlformats.org/officeDocument/2006/relationships/notesSlide" Target="../notesSlides/notesSlide96.xml"/><Relationship Id="rId16" Type="http://schemas.openxmlformats.org/officeDocument/2006/relationships/customXml" Target="../ink/ink115.xml"/><Relationship Id="rId1" Type="http://schemas.openxmlformats.org/officeDocument/2006/relationships/slideLayout" Target="../slideLayouts/slideLayout2.xml"/><Relationship Id="rId6" Type="http://schemas.openxmlformats.org/officeDocument/2006/relationships/image" Target="../media/image217.png"/><Relationship Id="rId11" Type="http://schemas.openxmlformats.org/officeDocument/2006/relationships/image" Target="../media/image220.png"/><Relationship Id="rId5" Type="http://schemas.openxmlformats.org/officeDocument/2006/relationships/image" Target="../media/image216.png"/><Relationship Id="rId15" Type="http://schemas.openxmlformats.org/officeDocument/2006/relationships/customXml" Target="../ink/ink114.xml"/><Relationship Id="rId10" Type="http://schemas.openxmlformats.org/officeDocument/2006/relationships/customXml" Target="../ink/ink111.xml"/><Relationship Id="rId4" Type="http://schemas.openxmlformats.org/officeDocument/2006/relationships/image" Target="../media/image215.png"/><Relationship Id="rId9" Type="http://schemas.microsoft.com/office/2007/relationships/hdphoto" Target="../media/hdphoto2.wdp"/><Relationship Id="rId14" Type="http://schemas.openxmlformats.org/officeDocument/2006/relationships/customXml" Target="../ink/ink113.xml"/></Relationships>
</file>

<file path=ppt/slides/_rels/slide97.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4.png"/><Relationship Id="rId7" Type="http://schemas.openxmlformats.org/officeDocument/2006/relationships/image" Target="../media/image218.pn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217.png"/><Relationship Id="rId5" Type="http://schemas.openxmlformats.org/officeDocument/2006/relationships/image" Target="../media/image216.png"/><Relationship Id="rId4" Type="http://schemas.openxmlformats.org/officeDocument/2006/relationships/image" Target="../media/image215.png"/><Relationship Id="rId9" Type="http://schemas.microsoft.com/office/2007/relationships/hdphoto" Target="../media/hdphoto2.wdp"/></Relationships>
</file>

<file path=ppt/slides/_rels/slide9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17.png"/><Relationship Id="rId7" Type="http://schemas.openxmlformats.org/officeDocument/2006/relationships/image" Target="../media/image219.pn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214.png"/><Relationship Id="rId5" Type="http://schemas.openxmlformats.org/officeDocument/2006/relationships/image" Target="../media/image216.png"/><Relationship Id="rId4" Type="http://schemas.openxmlformats.org/officeDocument/2006/relationships/image" Target="../media/image215.png"/><Relationship Id="rId9" Type="http://schemas.openxmlformats.org/officeDocument/2006/relationships/image" Target="../media/image218.png"/></Relationships>
</file>

<file path=ppt/slides/_rels/slide99.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image" Target="../media/image223.png"/><Relationship Id="rId4" Type="http://schemas.openxmlformats.org/officeDocument/2006/relationships/hyperlink" Target="https://natuurwijzer.naturalis.nl/media/113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ctrTitle"/>
          </p:nvPr>
        </p:nvSpPr>
        <p:spPr>
          <a:xfrm>
            <a:off x="1066801" y="1122363"/>
            <a:ext cx="10493828"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nl-NL">
                <a:latin typeface="Effra" panose="02000506080000020004" pitchFamily="2" charset="0"/>
                <a:ea typeface="Arial"/>
                <a:cs typeface="Arial"/>
                <a:sym typeface="Arial"/>
              </a:rPr>
              <a:t>VWO biologie</a:t>
            </a:r>
            <a:endParaRPr>
              <a:latin typeface="Effra" panose="02000506080000020004" pitchFamily="2" charset="0"/>
              <a:ea typeface="Arial"/>
              <a:cs typeface="Arial"/>
              <a:sym typeface="Arial"/>
            </a:endParaRPr>
          </a:p>
        </p:txBody>
      </p:sp>
      <p:sp>
        <p:nvSpPr>
          <p:cNvPr id="85" name="Google Shape;85;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nl-NL">
                <a:latin typeface="Effra" panose="02000506080000020004" pitchFamily="2" charset="0"/>
                <a:ea typeface="Arial"/>
                <a:cs typeface="Arial"/>
                <a:sym typeface="Arial"/>
              </a:rPr>
              <a:t>Simone &amp; Suzanne</a:t>
            </a:r>
            <a:endParaRPr>
              <a:latin typeface="Effra" panose="02000506080000020004" pitchFamily="2" charset="0"/>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23e4fb3f7be_0_2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Lichtreactie – niet-cyclisch</a:t>
            </a:r>
            <a:endParaRPr>
              <a:latin typeface="Effra" panose="02000506080000020004" pitchFamily="2" charset="0"/>
              <a:ea typeface="Arial"/>
              <a:cs typeface="Arial"/>
              <a:sym typeface="Arial"/>
            </a:endParaRPr>
          </a:p>
        </p:txBody>
      </p:sp>
      <p:pic>
        <p:nvPicPr>
          <p:cNvPr id="2" name="Afbeelding 1">
            <a:extLst>
              <a:ext uri="{FF2B5EF4-FFF2-40B4-BE49-F238E27FC236}">
                <a16:creationId xmlns:a16="http://schemas.microsoft.com/office/drawing/2014/main" id="{5B921C5B-9E42-FFA9-D888-149F87D3799E}"/>
              </a:ext>
            </a:extLst>
          </p:cNvPr>
          <p:cNvPicPr>
            <a:picLocks noChangeAspect="1"/>
          </p:cNvPicPr>
          <p:nvPr/>
        </p:nvPicPr>
        <p:blipFill>
          <a:blip r:embed="rId3"/>
          <a:stretch>
            <a:fillRect/>
          </a:stretch>
        </p:blipFill>
        <p:spPr>
          <a:xfrm>
            <a:off x="913356" y="1756385"/>
            <a:ext cx="10515600" cy="4573652"/>
          </a:xfrm>
          <a:prstGeom prst="rect">
            <a:avLst/>
          </a:prstGeom>
        </p:spPr>
      </p:pic>
      <p:sp>
        <p:nvSpPr>
          <p:cNvPr id="3" name="Tekstvak 2">
            <a:extLst>
              <a:ext uri="{FF2B5EF4-FFF2-40B4-BE49-F238E27FC236}">
                <a16:creationId xmlns:a16="http://schemas.microsoft.com/office/drawing/2014/main" id="{61394AAE-1D2B-6208-9663-E49F3A2BA14B}"/>
              </a:ext>
            </a:extLst>
          </p:cNvPr>
          <p:cNvSpPr txBox="1"/>
          <p:nvPr/>
        </p:nvSpPr>
        <p:spPr>
          <a:xfrm>
            <a:off x="626541" y="5114370"/>
            <a:ext cx="1295547" cy="523220"/>
          </a:xfrm>
          <a:prstGeom prst="rect">
            <a:avLst/>
          </a:prstGeom>
          <a:noFill/>
        </p:spPr>
        <p:txBody>
          <a:bodyPr wrap="none" rtlCol="0">
            <a:spAutoFit/>
          </a:bodyPr>
          <a:lstStyle/>
          <a:p>
            <a:r>
              <a:rPr lang="nl-NL" b="1"/>
              <a:t>lumen</a:t>
            </a:r>
            <a:br>
              <a:rPr lang="nl-NL" b="1"/>
            </a:br>
            <a:r>
              <a:rPr lang="nl-NL" b="1"/>
              <a:t>(in </a:t>
            </a:r>
            <a:r>
              <a:rPr lang="nl-NL" b="1">
                <a:sym typeface="Wingdings" panose="05000000000000000000" pitchFamily="2" charset="2"/>
              </a:rPr>
              <a:t>thylakoïd</a:t>
            </a:r>
            <a:r>
              <a:rPr lang="nl-NL" b="1"/>
              <a:t>)</a:t>
            </a:r>
          </a:p>
        </p:txBody>
      </p:sp>
      <p:sp>
        <p:nvSpPr>
          <p:cNvPr id="4" name="Tekstvak 3">
            <a:extLst>
              <a:ext uri="{FF2B5EF4-FFF2-40B4-BE49-F238E27FC236}">
                <a16:creationId xmlns:a16="http://schemas.microsoft.com/office/drawing/2014/main" id="{57376DC7-BE78-B74E-1A69-A99A679A6B3E}"/>
              </a:ext>
            </a:extLst>
          </p:cNvPr>
          <p:cNvSpPr txBox="1"/>
          <p:nvPr/>
        </p:nvSpPr>
        <p:spPr>
          <a:xfrm>
            <a:off x="626541" y="3041459"/>
            <a:ext cx="857351" cy="369332"/>
          </a:xfrm>
          <a:prstGeom prst="rect">
            <a:avLst/>
          </a:prstGeom>
          <a:noFill/>
        </p:spPr>
        <p:txBody>
          <a:bodyPr wrap="none" rtlCol="0">
            <a:spAutoFit/>
          </a:bodyPr>
          <a:lstStyle/>
          <a:p>
            <a:r>
              <a:rPr lang="nl-NL" b="1"/>
              <a:t>stroma</a:t>
            </a:r>
          </a:p>
        </p:txBody>
      </p:sp>
      <p:sp>
        <p:nvSpPr>
          <p:cNvPr id="6" name="Tekstvak 5">
            <a:extLst>
              <a:ext uri="{FF2B5EF4-FFF2-40B4-BE49-F238E27FC236}">
                <a16:creationId xmlns:a16="http://schemas.microsoft.com/office/drawing/2014/main" id="{F55162CF-B990-A420-E890-E0BD3815FC76}"/>
              </a:ext>
            </a:extLst>
          </p:cNvPr>
          <p:cNvSpPr txBox="1"/>
          <p:nvPr/>
        </p:nvSpPr>
        <p:spPr>
          <a:xfrm>
            <a:off x="8551159" y="6253598"/>
            <a:ext cx="5387236" cy="400110"/>
          </a:xfrm>
          <a:prstGeom prst="rect">
            <a:avLst/>
          </a:prstGeom>
          <a:noFill/>
        </p:spPr>
        <p:txBody>
          <a:bodyPr wrap="square" rtlCol="0">
            <a:spAutoFit/>
          </a:bodyPr>
          <a:lstStyle/>
          <a:p>
            <a:r>
              <a:rPr lang="nl-NL" sz="2000">
                <a:latin typeface="Effra" panose="02000506080000020004"/>
              </a:rPr>
              <a:t>Binas 79D / </a:t>
            </a:r>
            <a:r>
              <a:rPr lang="nl-NL" sz="2000" err="1">
                <a:latin typeface="Effra" panose="02000506080000020004"/>
              </a:rPr>
              <a:t>ScienceData</a:t>
            </a:r>
            <a:r>
              <a:rPr lang="nl-NL" sz="2000">
                <a:latin typeface="Effra" panose="02000506080000020004"/>
              </a:rPr>
              <a:t> p. 175</a:t>
            </a:r>
          </a:p>
        </p:txBody>
      </p:sp>
      <p:sp>
        <p:nvSpPr>
          <p:cNvPr id="7" name="Ovaal 6">
            <a:extLst>
              <a:ext uri="{FF2B5EF4-FFF2-40B4-BE49-F238E27FC236}">
                <a16:creationId xmlns:a16="http://schemas.microsoft.com/office/drawing/2014/main" id="{EC9F0DA8-7E3D-DC11-6988-01A8EA5ED873}"/>
              </a:ext>
            </a:extLst>
          </p:cNvPr>
          <p:cNvSpPr/>
          <p:nvPr/>
        </p:nvSpPr>
        <p:spPr>
          <a:xfrm>
            <a:off x="7377830" y="2167003"/>
            <a:ext cx="2467628" cy="172859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al 7">
            <a:extLst>
              <a:ext uri="{FF2B5EF4-FFF2-40B4-BE49-F238E27FC236}">
                <a16:creationId xmlns:a16="http://schemas.microsoft.com/office/drawing/2014/main" id="{25950795-50E6-3A55-5D08-07B8222A204F}"/>
              </a:ext>
            </a:extLst>
          </p:cNvPr>
          <p:cNvSpPr/>
          <p:nvPr/>
        </p:nvSpPr>
        <p:spPr>
          <a:xfrm rot="16200000">
            <a:off x="9015696" y="2904139"/>
            <a:ext cx="3158204" cy="230869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3050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2"/>
          <p:cNvSpPr txBox="1">
            <a:spLocks noGrp="1"/>
          </p:cNvSpPr>
          <p:nvPr>
            <p:ph type="title"/>
          </p:nvPr>
        </p:nvSpPr>
        <p:spPr>
          <a:xfrm>
            <a:off x="695324" y="55207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dirty="0">
                <a:latin typeface="Effra" panose="02000506080000020004"/>
              </a:rPr>
              <a:t>Mitose</a:t>
            </a:r>
            <a:endParaRPr dirty="0">
              <a:latin typeface="Effra" panose="02000506080000020004"/>
              <a:sym typeface="Calibri"/>
            </a:endParaRPr>
          </a:p>
        </p:txBody>
      </p:sp>
      <p:graphicFrame>
        <p:nvGraphicFramePr>
          <p:cNvPr id="151" name="Google Shape;151;p22"/>
          <p:cNvGraphicFramePr/>
          <p:nvPr/>
        </p:nvGraphicFramePr>
        <p:xfrm>
          <a:off x="4953000" y="112712"/>
          <a:ext cx="7113361" cy="5588556"/>
        </p:xfrm>
        <a:graphic>
          <a:graphicData uri="http://schemas.openxmlformats.org/presentationml/2006/ole">
            <mc:AlternateContent xmlns:mc="http://schemas.openxmlformats.org/markup-compatibility/2006">
              <mc:Choice xmlns:v="urn:schemas-microsoft-com:vml" Requires="v">
                <p:oleObj r:id="rId3" imgW="7113361" imgH="5588556" progId="Paint.Picture">
                  <p:embed/>
                </p:oleObj>
              </mc:Choice>
              <mc:Fallback>
                <p:oleObj r:id="rId3" imgW="7113361" imgH="5588556" progId="Paint.Picture">
                  <p:embed/>
                  <p:pic>
                    <p:nvPicPr>
                      <p:cNvPr id="151" name="Google Shape;151;p22"/>
                      <p:cNvPicPr preferRelativeResize="0"/>
                      <p:nvPr/>
                    </p:nvPicPr>
                    <p:blipFill rotWithShape="1">
                      <a:blip r:embed="rId4">
                        <a:alphaModFix/>
                      </a:blip>
                      <a:srcRect/>
                      <a:stretch/>
                    </p:blipFill>
                    <p:spPr>
                      <a:xfrm>
                        <a:off x="4953000" y="112712"/>
                        <a:ext cx="7113361" cy="5588556"/>
                      </a:xfrm>
                      <a:prstGeom prst="rect">
                        <a:avLst/>
                      </a:prstGeom>
                      <a:noFill/>
                      <a:ln>
                        <a:noFill/>
                      </a:ln>
                    </p:spPr>
                  </p:pic>
                </p:oleObj>
              </mc:Fallback>
            </mc:AlternateContent>
          </a:graphicData>
        </a:graphic>
      </p:graphicFrame>
      <p:pic>
        <p:nvPicPr>
          <p:cNvPr id="152" name="Google Shape;152;p22" descr="Homologe Chromosomen En Chromosomen Vector Illustratie - Illustration of  paar, chromatine: 134919637"/>
          <p:cNvPicPr preferRelativeResize="0"/>
          <p:nvPr/>
        </p:nvPicPr>
        <p:blipFill rotWithShape="1">
          <a:blip r:embed="rId5">
            <a:alphaModFix/>
          </a:blip>
          <a:srcRect/>
          <a:stretch/>
        </p:blipFill>
        <p:spPr>
          <a:xfrm>
            <a:off x="489857" y="3396342"/>
            <a:ext cx="4221988" cy="3235098"/>
          </a:xfrm>
          <a:prstGeom prst="rect">
            <a:avLst/>
          </a:prstGeom>
          <a:noFill/>
          <a:ln>
            <a:noFill/>
          </a:ln>
        </p:spPr>
      </p:pic>
      <p:sp>
        <p:nvSpPr>
          <p:cNvPr id="153" name="Google Shape;153;p22"/>
          <p:cNvSpPr txBox="1"/>
          <p:nvPr/>
        </p:nvSpPr>
        <p:spPr>
          <a:xfrm>
            <a:off x="489857" y="6433752"/>
            <a:ext cx="86106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nl-NL" sz="1200" b="0" i="0" u="sng" strike="noStrike" cap="none" dirty="0">
                <a:solidFill>
                  <a:srgbClr val="000000"/>
                </a:solidFill>
                <a:latin typeface="Effra" panose="02000506080000020004"/>
                <a:sym typeface="Arial"/>
                <a:hlinkClick r:id="rId6">
                  <a:extLst>
                    <a:ext uri="{A12FA001-AC4F-418D-AE19-62706E023703}">
                      <ahyp:hlinkClr xmlns:ahyp="http://schemas.microsoft.com/office/drawing/2018/hyperlinkcolor" val="tx"/>
                    </a:ext>
                  </a:extLst>
                </a:hlinkClick>
              </a:rPr>
              <a:t>Homologe Chromosomen En Chromosomen Vector Illustratie - </a:t>
            </a:r>
            <a:r>
              <a:rPr lang="nl-NL" sz="1200" b="0" i="0" u="sng" strike="noStrike" cap="none" dirty="0" err="1">
                <a:solidFill>
                  <a:srgbClr val="000000"/>
                </a:solidFill>
                <a:latin typeface="Effra" panose="02000506080000020004"/>
                <a:sym typeface="Arial"/>
                <a:hlinkClick r:id="rId6">
                  <a:extLst>
                    <a:ext uri="{A12FA001-AC4F-418D-AE19-62706E023703}">
                      <ahyp:hlinkClr xmlns:ahyp="http://schemas.microsoft.com/office/drawing/2018/hyperlinkcolor" val="tx"/>
                    </a:ext>
                  </a:extLst>
                </a:hlinkClick>
              </a:rPr>
              <a:t>Illustration</a:t>
            </a:r>
            <a:r>
              <a:rPr lang="nl-NL" sz="1200" b="0" i="0" u="sng" strike="noStrike" cap="none" dirty="0">
                <a:solidFill>
                  <a:srgbClr val="000000"/>
                </a:solidFill>
                <a:latin typeface="Effra" panose="02000506080000020004"/>
                <a:sym typeface="Arial"/>
                <a:hlinkClick r:id="rId6">
                  <a:extLst>
                    <a:ext uri="{A12FA001-AC4F-418D-AE19-62706E023703}">
                      <ahyp:hlinkClr xmlns:ahyp="http://schemas.microsoft.com/office/drawing/2018/hyperlinkcolor" val="tx"/>
                    </a:ext>
                  </a:extLst>
                </a:hlinkClick>
              </a:rPr>
              <a:t> of paar, chromatine: 134919637 (dreamstime.com</a:t>
            </a:r>
            <a:r>
              <a:rPr lang="nl-NL" sz="1200" b="0" i="0" u="sng" strike="noStrike" cap="none" dirty="0">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a:t>
            </a:r>
            <a:endParaRPr sz="1200" b="0" i="0" u="none" strike="noStrike" cap="none" dirty="0">
              <a:solidFill>
                <a:srgbClr val="000000"/>
              </a:solidFill>
              <a:latin typeface="Arial"/>
              <a:ea typeface="Arial"/>
              <a:cs typeface="Arial"/>
              <a:sym typeface="Arial"/>
            </a:endParaRPr>
          </a:p>
        </p:txBody>
      </p:sp>
      <p:sp>
        <p:nvSpPr>
          <p:cNvPr id="2" name="Google Shape;99;g2d17701bccb_0_0">
            <a:extLst>
              <a:ext uri="{FF2B5EF4-FFF2-40B4-BE49-F238E27FC236}">
                <a16:creationId xmlns:a16="http://schemas.microsoft.com/office/drawing/2014/main" id="{CDBBE6F0-17E1-6A5F-4B34-705928CFD86C}"/>
              </a:ext>
            </a:extLst>
          </p:cNvPr>
          <p:cNvSpPr txBox="1">
            <a:spLocks noGrp="1"/>
          </p:cNvSpPr>
          <p:nvPr>
            <p:ph type="body" idx="1"/>
          </p:nvPr>
        </p:nvSpPr>
        <p:spPr>
          <a:xfrm>
            <a:off x="981076" y="131946"/>
            <a:ext cx="4412192" cy="369291"/>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000" err="1">
                <a:latin typeface="Effra" panose="02000506080000020004" pitchFamily="2" charset="0"/>
                <a:ea typeface="Arial"/>
                <a:cs typeface="Arial"/>
                <a:sym typeface="Arial"/>
              </a:rPr>
              <a:t>Binas</a:t>
            </a:r>
            <a:r>
              <a:rPr lang="nl-NL" sz="2000">
                <a:latin typeface="Effra" panose="02000506080000020004" pitchFamily="2" charset="0"/>
                <a:ea typeface="Arial"/>
                <a:cs typeface="Arial"/>
                <a:sym typeface="Arial"/>
              </a:rPr>
              <a:t> 76A / </a:t>
            </a:r>
            <a:r>
              <a:rPr lang="nl-NL" sz="2000" err="1">
                <a:latin typeface="Effra" panose="02000506080000020004"/>
              </a:rPr>
              <a:t>ScienceData</a:t>
            </a:r>
            <a:r>
              <a:rPr lang="nl-NL" sz="2000">
                <a:latin typeface="Effra" panose="02000506080000020004"/>
              </a:rPr>
              <a:t> p. 193 e.v.</a:t>
            </a:r>
            <a:endParaRPr lang="nl-NL" sz="2500">
              <a:latin typeface="Effra" panose="02000506080000020004" pitchFamily="2" charset="0"/>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graphicFrame>
        <p:nvGraphicFramePr>
          <p:cNvPr id="159" name="Google Shape;159;p23"/>
          <p:cNvGraphicFramePr/>
          <p:nvPr>
            <p:extLst>
              <p:ext uri="{D42A27DB-BD31-4B8C-83A1-F6EECF244321}">
                <p14:modId xmlns:p14="http://schemas.microsoft.com/office/powerpoint/2010/main" val="3910009324"/>
              </p:ext>
            </p:extLst>
          </p:nvPr>
        </p:nvGraphicFramePr>
        <p:xfrm>
          <a:off x="4039633" y="169594"/>
          <a:ext cx="7977290" cy="5933513"/>
        </p:xfrm>
        <a:graphic>
          <a:graphicData uri="http://schemas.openxmlformats.org/presentationml/2006/ole">
            <mc:AlternateContent xmlns:mc="http://schemas.openxmlformats.org/markup-compatibility/2006">
              <mc:Choice xmlns:v="urn:schemas-microsoft-com:vml" Requires="v">
                <p:oleObj r:id="rId3" imgW="7977290" imgH="5933513" progId="Paint.Picture">
                  <p:embed/>
                </p:oleObj>
              </mc:Choice>
              <mc:Fallback>
                <p:oleObj r:id="rId3" imgW="7977290" imgH="5933513" progId="Paint.Picture">
                  <p:embed/>
                  <p:pic>
                    <p:nvPicPr>
                      <p:cNvPr id="159" name="Google Shape;159;p23"/>
                      <p:cNvPicPr preferRelativeResize="0"/>
                      <p:nvPr/>
                    </p:nvPicPr>
                    <p:blipFill rotWithShape="1">
                      <a:blip r:embed="rId4">
                        <a:alphaModFix/>
                      </a:blip>
                      <a:srcRect/>
                      <a:stretch/>
                    </p:blipFill>
                    <p:spPr>
                      <a:xfrm>
                        <a:off x="4039633" y="169594"/>
                        <a:ext cx="7977290" cy="5933513"/>
                      </a:xfrm>
                      <a:prstGeom prst="rect">
                        <a:avLst/>
                      </a:prstGeom>
                      <a:noFill/>
                      <a:ln>
                        <a:noFill/>
                      </a:ln>
                    </p:spPr>
                  </p:pic>
                </p:oleObj>
              </mc:Fallback>
            </mc:AlternateContent>
          </a:graphicData>
        </a:graphic>
      </p:graphicFrame>
      <p:sp>
        <p:nvSpPr>
          <p:cNvPr id="2" name="Google Shape;99;g2d17701bccb_0_0">
            <a:extLst>
              <a:ext uri="{FF2B5EF4-FFF2-40B4-BE49-F238E27FC236}">
                <a16:creationId xmlns:a16="http://schemas.microsoft.com/office/drawing/2014/main" id="{CF012C1C-1EF9-8906-AB11-ECE7D2CB303B}"/>
              </a:ext>
            </a:extLst>
          </p:cNvPr>
          <p:cNvSpPr txBox="1">
            <a:spLocks noGrp="1"/>
          </p:cNvSpPr>
          <p:nvPr>
            <p:ph type="body" idx="1"/>
          </p:nvPr>
        </p:nvSpPr>
        <p:spPr>
          <a:xfrm>
            <a:off x="523628" y="6298638"/>
            <a:ext cx="3969093" cy="369291"/>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000" dirty="0">
                <a:latin typeface="Effra" panose="02000506080000020004" pitchFamily="2" charset="0"/>
                <a:ea typeface="Arial"/>
                <a:cs typeface="Arial"/>
                <a:sym typeface="Arial"/>
              </a:rPr>
              <a:t>Binas 76B1 / </a:t>
            </a:r>
            <a:r>
              <a:rPr lang="nl-NL" sz="2000" dirty="0" err="1">
                <a:latin typeface="Effra" panose="02000506080000020004"/>
              </a:rPr>
              <a:t>ScienceData</a:t>
            </a:r>
            <a:r>
              <a:rPr lang="nl-NL" sz="2000" dirty="0">
                <a:latin typeface="Effra" panose="02000506080000020004"/>
              </a:rPr>
              <a:t> p. 197</a:t>
            </a:r>
            <a:endParaRPr lang="nl-NL" sz="2500" dirty="0">
              <a:latin typeface="Effra" panose="02000506080000020004" pitchFamily="2" charset="0"/>
              <a:ea typeface="Arial"/>
              <a:cs typeface="Arial"/>
              <a:sym typeface="Arial"/>
            </a:endParaRPr>
          </a:p>
        </p:txBody>
      </p:sp>
      <p:sp>
        <p:nvSpPr>
          <p:cNvPr id="5" name="Google Shape;150;p22">
            <a:extLst>
              <a:ext uri="{FF2B5EF4-FFF2-40B4-BE49-F238E27FC236}">
                <a16:creationId xmlns:a16="http://schemas.microsoft.com/office/drawing/2014/main" id="{1837EFC8-D8C5-D10D-C87F-B40061BED469}"/>
              </a:ext>
            </a:extLst>
          </p:cNvPr>
          <p:cNvSpPr txBox="1">
            <a:spLocks noGrp="1"/>
          </p:cNvSpPr>
          <p:nvPr>
            <p:ph type="title"/>
          </p:nvPr>
        </p:nvSpPr>
        <p:spPr>
          <a:xfrm>
            <a:off x="695324" y="55207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dirty="0">
                <a:latin typeface="Effra" panose="02000506080000020004"/>
              </a:rPr>
              <a:t>Mitose</a:t>
            </a:r>
            <a:endParaRPr dirty="0">
              <a:latin typeface="Effra" panose="02000506080000020004"/>
              <a:sym typeface="Calibri"/>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t>Meiose</a:t>
            </a:r>
            <a:endParaRPr>
              <a:latin typeface="Calibri"/>
              <a:ea typeface="Calibri"/>
              <a:cs typeface="Calibri"/>
              <a:sym typeface="Calibri"/>
            </a:endParaRPr>
          </a:p>
        </p:txBody>
      </p:sp>
      <p:pic>
        <p:nvPicPr>
          <p:cNvPr id="165" name="Google Shape;165;p24" descr="Afbeelding met tekst&#10;&#10;Automatisch gegenereerde beschrijving"/>
          <p:cNvPicPr preferRelativeResize="0"/>
          <p:nvPr/>
        </p:nvPicPr>
        <p:blipFill rotWithShape="1">
          <a:blip r:embed="rId3">
            <a:alphaModFix/>
          </a:blip>
          <a:srcRect/>
          <a:stretch/>
        </p:blipFill>
        <p:spPr>
          <a:xfrm>
            <a:off x="5442857" y="107949"/>
            <a:ext cx="6614432" cy="6630308"/>
          </a:xfrm>
          <a:prstGeom prst="rect">
            <a:avLst/>
          </a:prstGeom>
          <a:noFill/>
          <a:ln>
            <a:noFill/>
          </a:ln>
        </p:spPr>
      </p:pic>
      <p:pic>
        <p:nvPicPr>
          <p:cNvPr id="3" name="Afbeelding 2">
            <a:extLst>
              <a:ext uri="{FF2B5EF4-FFF2-40B4-BE49-F238E27FC236}">
                <a16:creationId xmlns:a16="http://schemas.microsoft.com/office/drawing/2014/main" id="{BDAFA25A-1B11-FF9B-F8BF-7D62E48286A7}"/>
              </a:ext>
            </a:extLst>
          </p:cNvPr>
          <p:cNvPicPr>
            <a:picLocks noChangeAspect="1"/>
          </p:cNvPicPr>
          <p:nvPr/>
        </p:nvPicPr>
        <p:blipFill>
          <a:blip r:embed="rId4"/>
          <a:stretch>
            <a:fillRect/>
          </a:stretch>
        </p:blipFill>
        <p:spPr>
          <a:xfrm>
            <a:off x="134711" y="2895388"/>
            <a:ext cx="4999264" cy="3842869"/>
          </a:xfrm>
          <a:prstGeom prst="rect">
            <a:avLst/>
          </a:prstGeom>
        </p:spPr>
      </p:pic>
      <p:sp>
        <p:nvSpPr>
          <p:cNvPr id="4" name="Google Shape;99;g2d17701bccb_0_0">
            <a:extLst>
              <a:ext uri="{FF2B5EF4-FFF2-40B4-BE49-F238E27FC236}">
                <a16:creationId xmlns:a16="http://schemas.microsoft.com/office/drawing/2014/main" id="{68571000-52F4-EB4A-B876-1CB2BB97E5C2}"/>
              </a:ext>
            </a:extLst>
          </p:cNvPr>
          <p:cNvSpPr txBox="1">
            <a:spLocks noGrp="1"/>
          </p:cNvSpPr>
          <p:nvPr>
            <p:ph type="body" idx="1"/>
          </p:nvPr>
        </p:nvSpPr>
        <p:spPr>
          <a:xfrm>
            <a:off x="300224" y="2382599"/>
            <a:ext cx="3969093" cy="369291"/>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000" err="1">
                <a:latin typeface="Effra" panose="02000506080000020004" pitchFamily="2" charset="0"/>
                <a:ea typeface="Arial"/>
                <a:cs typeface="Arial"/>
                <a:sym typeface="Arial"/>
              </a:rPr>
              <a:t>Binas</a:t>
            </a:r>
            <a:r>
              <a:rPr lang="nl-NL" sz="2000">
                <a:latin typeface="Effra" panose="02000506080000020004" pitchFamily="2" charset="0"/>
                <a:ea typeface="Arial"/>
                <a:cs typeface="Arial"/>
                <a:sym typeface="Arial"/>
              </a:rPr>
              <a:t> 86D / </a:t>
            </a:r>
            <a:r>
              <a:rPr lang="nl-NL" sz="2000" err="1">
                <a:latin typeface="Effra" panose="02000506080000020004"/>
              </a:rPr>
              <a:t>ScienceData</a:t>
            </a:r>
            <a:r>
              <a:rPr lang="nl-NL" sz="2000">
                <a:latin typeface="Effra" panose="02000506080000020004"/>
              </a:rPr>
              <a:t> p. 212</a:t>
            </a:r>
            <a:endParaRPr lang="nl-NL" sz="2500">
              <a:latin typeface="Effra" panose="02000506080000020004" pitchFamily="2" charset="0"/>
              <a:ea typeface="Arial"/>
              <a:cs typeface="Arial"/>
              <a:sym typeface="Arial"/>
            </a:endParaRPr>
          </a:p>
        </p:txBody>
      </p:sp>
      <p:sp>
        <p:nvSpPr>
          <p:cNvPr id="5" name="Google Shape;99;g2d17701bccb_0_0">
            <a:extLst>
              <a:ext uri="{FF2B5EF4-FFF2-40B4-BE49-F238E27FC236}">
                <a16:creationId xmlns:a16="http://schemas.microsoft.com/office/drawing/2014/main" id="{B4CC1EF5-FE77-46EA-0FBD-48934ABB39DA}"/>
              </a:ext>
            </a:extLst>
          </p:cNvPr>
          <p:cNvSpPr txBox="1">
            <a:spLocks/>
          </p:cNvSpPr>
          <p:nvPr/>
        </p:nvSpPr>
        <p:spPr>
          <a:xfrm>
            <a:off x="1767322" y="180479"/>
            <a:ext cx="3969093" cy="369291"/>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90500" indent="0">
              <a:spcBef>
                <a:spcPts val="0"/>
              </a:spcBef>
              <a:buSzPts val="2600"/>
              <a:buFont typeface="Arial"/>
              <a:buNone/>
            </a:pPr>
            <a:r>
              <a:rPr lang="nl-NL" sz="2000" err="1">
                <a:latin typeface="Effra" panose="02000506080000020004" pitchFamily="2" charset="0"/>
                <a:ea typeface="Arial"/>
                <a:cs typeface="Arial"/>
                <a:sym typeface="Arial"/>
              </a:rPr>
              <a:t>Binas</a:t>
            </a:r>
            <a:r>
              <a:rPr lang="nl-NL" sz="2000">
                <a:latin typeface="Effra" panose="02000506080000020004" pitchFamily="2" charset="0"/>
                <a:ea typeface="Arial"/>
                <a:cs typeface="Arial"/>
                <a:sym typeface="Arial"/>
              </a:rPr>
              <a:t> 76B2 / </a:t>
            </a:r>
            <a:r>
              <a:rPr lang="nl-NL" sz="2000" err="1">
                <a:latin typeface="Effra" panose="02000506080000020004"/>
              </a:rPr>
              <a:t>ScienceData</a:t>
            </a:r>
            <a:r>
              <a:rPr lang="nl-NL" sz="2000">
                <a:latin typeface="Effra" panose="02000506080000020004"/>
              </a:rPr>
              <a:t> p. 199</a:t>
            </a:r>
            <a:endParaRPr lang="nl-NL" sz="2500">
              <a:latin typeface="Effra" panose="02000506080000020004" pitchFamily="2" charset="0"/>
              <a:ea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539">
          <a:extLst>
            <a:ext uri="{FF2B5EF4-FFF2-40B4-BE49-F238E27FC236}">
              <a16:creationId xmlns:a16="http://schemas.microsoft.com/office/drawing/2014/main" id="{4C7FFC91-6216-5E44-4C5C-07C9A521973D}"/>
            </a:ext>
          </a:extLst>
        </p:cNvPr>
        <p:cNvGrpSpPr/>
        <p:nvPr/>
      </p:nvGrpSpPr>
      <p:grpSpPr>
        <a:xfrm>
          <a:off x="0" y="0"/>
          <a:ext cx="0" cy="0"/>
          <a:chOff x="0" y="0"/>
          <a:chExt cx="0" cy="0"/>
        </a:xfrm>
      </p:grpSpPr>
      <p:sp>
        <p:nvSpPr>
          <p:cNvPr id="541" name="Google Shape;541;g23e4fb3f7be_7_11">
            <a:extLst>
              <a:ext uri="{FF2B5EF4-FFF2-40B4-BE49-F238E27FC236}">
                <a16:creationId xmlns:a16="http://schemas.microsoft.com/office/drawing/2014/main" id="{994C261A-6D47-9812-9D9C-4F2FC10655BB}"/>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Voorbeeld (2025-II)</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3217DFC1-7574-D815-5D6A-EE8434A241B0}"/>
              </a:ext>
            </a:extLst>
          </p:cNvPr>
          <p:cNvPicPr>
            <a:picLocks noChangeAspect="1"/>
          </p:cNvPicPr>
          <p:nvPr/>
        </p:nvPicPr>
        <p:blipFill>
          <a:blip r:embed="rId3"/>
          <a:stretch>
            <a:fillRect/>
          </a:stretch>
        </p:blipFill>
        <p:spPr>
          <a:xfrm>
            <a:off x="5653085" y="161925"/>
            <a:ext cx="6400800" cy="6400800"/>
          </a:xfrm>
          <a:prstGeom prst="rect">
            <a:avLst/>
          </a:prstGeom>
        </p:spPr>
      </p:pic>
      <p:cxnSp>
        <p:nvCxnSpPr>
          <p:cNvPr id="4" name="Rechte verbindingslijn met pijl 3">
            <a:extLst>
              <a:ext uri="{FF2B5EF4-FFF2-40B4-BE49-F238E27FC236}">
                <a16:creationId xmlns:a16="http://schemas.microsoft.com/office/drawing/2014/main" id="{D290D5C8-FAA8-6662-0BF2-9BD172CC4B9D}"/>
              </a:ext>
            </a:extLst>
          </p:cNvPr>
          <p:cNvCxnSpPr/>
          <p:nvPr/>
        </p:nvCxnSpPr>
        <p:spPr>
          <a:xfrm flipV="1">
            <a:off x="8543925" y="2828925"/>
            <a:ext cx="0" cy="457200"/>
          </a:xfrm>
          <a:prstGeom prst="straightConnector1">
            <a:avLst/>
          </a:prstGeom>
          <a:ln>
            <a:solidFill>
              <a:srgbClr val="00B050"/>
            </a:solidFill>
            <a:tailEnd type="triangle"/>
          </a:ln>
          <a:effectLst/>
        </p:spPr>
        <p:style>
          <a:lnRef idx="2">
            <a:schemeClr val="accent2"/>
          </a:lnRef>
          <a:fillRef idx="0">
            <a:schemeClr val="accent2"/>
          </a:fillRef>
          <a:effectRef idx="1">
            <a:schemeClr val="accent2"/>
          </a:effectRef>
          <a:fontRef idx="minor">
            <a:schemeClr val="tx1"/>
          </a:fontRef>
        </p:style>
      </p:cxnSp>
      <p:sp>
        <p:nvSpPr>
          <p:cNvPr id="5" name="Ovaal 4">
            <a:extLst>
              <a:ext uri="{FF2B5EF4-FFF2-40B4-BE49-F238E27FC236}">
                <a16:creationId xmlns:a16="http://schemas.microsoft.com/office/drawing/2014/main" id="{0588A3DA-9D8E-8EBB-29E0-1D82ACB99FD3}"/>
              </a:ext>
            </a:extLst>
          </p:cNvPr>
          <p:cNvSpPr/>
          <p:nvPr/>
        </p:nvSpPr>
        <p:spPr>
          <a:xfrm>
            <a:off x="8553448" y="2000250"/>
            <a:ext cx="647698" cy="752475"/>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al 5">
            <a:extLst>
              <a:ext uri="{FF2B5EF4-FFF2-40B4-BE49-F238E27FC236}">
                <a16:creationId xmlns:a16="http://schemas.microsoft.com/office/drawing/2014/main" id="{4956A673-C36A-308C-B95F-FF72926F910B}"/>
              </a:ext>
            </a:extLst>
          </p:cNvPr>
          <p:cNvSpPr/>
          <p:nvPr/>
        </p:nvSpPr>
        <p:spPr>
          <a:xfrm>
            <a:off x="8629648" y="2828925"/>
            <a:ext cx="447675" cy="352425"/>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al 6">
            <a:extLst>
              <a:ext uri="{FF2B5EF4-FFF2-40B4-BE49-F238E27FC236}">
                <a16:creationId xmlns:a16="http://schemas.microsoft.com/office/drawing/2014/main" id="{353A7ABA-AE4F-5CE3-1C02-FDB12A606FB2}"/>
              </a:ext>
            </a:extLst>
          </p:cNvPr>
          <p:cNvSpPr/>
          <p:nvPr/>
        </p:nvSpPr>
        <p:spPr>
          <a:xfrm>
            <a:off x="9963147" y="2828925"/>
            <a:ext cx="447675" cy="447675"/>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4">
            <p14:nvContentPartPr>
              <p14:cNvPr id="10" name="Inkt 9">
                <a:extLst>
                  <a:ext uri="{FF2B5EF4-FFF2-40B4-BE49-F238E27FC236}">
                    <a16:creationId xmlns:a16="http://schemas.microsoft.com/office/drawing/2014/main" id="{B3622BEE-84A1-B3EA-B51F-90689041F500}"/>
                  </a:ext>
                </a:extLst>
              </p14:cNvPr>
              <p14:cNvContentPartPr/>
              <p14:nvPr/>
            </p14:nvContentPartPr>
            <p14:xfrm>
              <a:off x="6486390" y="5067135"/>
              <a:ext cx="962280" cy="10080"/>
            </p14:xfrm>
          </p:contentPart>
        </mc:Choice>
        <mc:Fallback xmlns="">
          <p:pic>
            <p:nvPicPr>
              <p:cNvPr id="10" name="Inkt 9">
                <a:extLst>
                  <a:ext uri="{FF2B5EF4-FFF2-40B4-BE49-F238E27FC236}">
                    <a16:creationId xmlns:a16="http://schemas.microsoft.com/office/drawing/2014/main" id="{B3622BEE-84A1-B3EA-B51F-90689041F500}"/>
                  </a:ext>
                </a:extLst>
              </p:cNvPr>
              <p:cNvPicPr/>
              <p:nvPr/>
            </p:nvPicPr>
            <p:blipFill>
              <a:blip r:embed="rId5"/>
              <a:stretch>
                <a:fillRect/>
              </a:stretch>
            </p:blipFill>
            <p:spPr>
              <a:xfrm>
                <a:off x="6432390" y="4959135"/>
                <a:ext cx="106992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t 11">
                <a:extLst>
                  <a:ext uri="{FF2B5EF4-FFF2-40B4-BE49-F238E27FC236}">
                    <a16:creationId xmlns:a16="http://schemas.microsoft.com/office/drawing/2014/main" id="{B5D08E84-6FA9-5C46-AD73-8F98D7DC4423}"/>
                  </a:ext>
                </a:extLst>
              </p14:cNvPr>
              <p14:cNvContentPartPr/>
              <p14:nvPr/>
            </p14:nvContentPartPr>
            <p14:xfrm>
              <a:off x="10296270" y="5057775"/>
              <a:ext cx="1067040" cy="9720"/>
            </p14:xfrm>
          </p:contentPart>
        </mc:Choice>
        <mc:Fallback xmlns="">
          <p:pic>
            <p:nvPicPr>
              <p:cNvPr id="12" name="Inkt 11">
                <a:extLst>
                  <a:ext uri="{FF2B5EF4-FFF2-40B4-BE49-F238E27FC236}">
                    <a16:creationId xmlns:a16="http://schemas.microsoft.com/office/drawing/2014/main" id="{B5D08E84-6FA9-5C46-AD73-8F98D7DC4423}"/>
                  </a:ext>
                </a:extLst>
              </p:cNvPr>
              <p:cNvPicPr/>
              <p:nvPr/>
            </p:nvPicPr>
            <p:blipFill>
              <a:blip r:embed="rId7"/>
              <a:stretch>
                <a:fillRect/>
              </a:stretch>
            </p:blipFill>
            <p:spPr>
              <a:xfrm>
                <a:off x="10242270" y="4949775"/>
                <a:ext cx="1174680" cy="225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Inkt 12">
                <a:extLst>
                  <a:ext uri="{FF2B5EF4-FFF2-40B4-BE49-F238E27FC236}">
                    <a16:creationId xmlns:a16="http://schemas.microsoft.com/office/drawing/2014/main" id="{EA5CF4DF-9139-4D93-CE48-1641AC4BA8A9}"/>
                  </a:ext>
                </a:extLst>
              </p14:cNvPr>
              <p14:cNvContentPartPr/>
              <p14:nvPr/>
            </p14:nvContentPartPr>
            <p14:xfrm>
              <a:off x="6448230" y="5228775"/>
              <a:ext cx="894600" cy="48240"/>
            </p14:xfrm>
          </p:contentPart>
        </mc:Choice>
        <mc:Fallback xmlns="">
          <p:pic>
            <p:nvPicPr>
              <p:cNvPr id="13" name="Inkt 12">
                <a:extLst>
                  <a:ext uri="{FF2B5EF4-FFF2-40B4-BE49-F238E27FC236}">
                    <a16:creationId xmlns:a16="http://schemas.microsoft.com/office/drawing/2014/main" id="{EA5CF4DF-9139-4D93-CE48-1641AC4BA8A9}"/>
                  </a:ext>
                </a:extLst>
              </p:cNvPr>
              <p:cNvPicPr/>
              <p:nvPr/>
            </p:nvPicPr>
            <p:blipFill>
              <a:blip r:embed="rId9"/>
              <a:stretch>
                <a:fillRect/>
              </a:stretch>
            </p:blipFill>
            <p:spPr>
              <a:xfrm>
                <a:off x="6394230" y="5120775"/>
                <a:ext cx="1002240" cy="263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Inkt 13">
                <a:extLst>
                  <a:ext uri="{FF2B5EF4-FFF2-40B4-BE49-F238E27FC236}">
                    <a16:creationId xmlns:a16="http://schemas.microsoft.com/office/drawing/2014/main" id="{65D3F4F0-5628-EEB7-48BB-4A041E4649B2}"/>
                  </a:ext>
                </a:extLst>
              </p14:cNvPr>
              <p14:cNvContentPartPr/>
              <p14:nvPr/>
            </p14:nvContentPartPr>
            <p14:xfrm>
              <a:off x="10334430" y="3689775"/>
              <a:ext cx="523080" cy="63360"/>
            </p14:xfrm>
          </p:contentPart>
        </mc:Choice>
        <mc:Fallback xmlns="">
          <p:pic>
            <p:nvPicPr>
              <p:cNvPr id="14" name="Inkt 13">
                <a:extLst>
                  <a:ext uri="{FF2B5EF4-FFF2-40B4-BE49-F238E27FC236}">
                    <a16:creationId xmlns:a16="http://schemas.microsoft.com/office/drawing/2014/main" id="{65D3F4F0-5628-EEB7-48BB-4A041E4649B2}"/>
                  </a:ext>
                </a:extLst>
              </p:cNvPr>
              <p:cNvPicPr/>
              <p:nvPr/>
            </p:nvPicPr>
            <p:blipFill>
              <a:blip r:embed="rId11"/>
              <a:stretch>
                <a:fillRect/>
              </a:stretch>
            </p:blipFill>
            <p:spPr>
              <a:xfrm>
                <a:off x="10280430" y="3581775"/>
                <a:ext cx="630720" cy="279000"/>
              </a:xfrm>
              <a:prstGeom prst="rect">
                <a:avLst/>
              </a:prstGeom>
            </p:spPr>
          </p:pic>
        </mc:Fallback>
      </mc:AlternateContent>
    </p:spTree>
    <p:extLst>
      <p:ext uri="{BB962C8B-B14F-4D97-AF65-F5344CB8AC3E}">
        <p14:creationId xmlns:p14="http://schemas.microsoft.com/office/powerpoint/2010/main" val="174191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539">
          <a:extLst>
            <a:ext uri="{FF2B5EF4-FFF2-40B4-BE49-F238E27FC236}">
              <a16:creationId xmlns:a16="http://schemas.microsoft.com/office/drawing/2014/main" id="{3777FD0A-0667-A040-C0F9-C25AF0BF01A7}"/>
            </a:ext>
          </a:extLst>
        </p:cNvPr>
        <p:cNvGrpSpPr/>
        <p:nvPr/>
      </p:nvGrpSpPr>
      <p:grpSpPr>
        <a:xfrm>
          <a:off x="0" y="0"/>
          <a:ext cx="0" cy="0"/>
          <a:chOff x="0" y="0"/>
          <a:chExt cx="0" cy="0"/>
        </a:xfrm>
      </p:grpSpPr>
      <p:sp>
        <p:nvSpPr>
          <p:cNvPr id="541" name="Google Shape;541;g23e4fb3f7be_7_11">
            <a:extLst>
              <a:ext uri="{FF2B5EF4-FFF2-40B4-BE49-F238E27FC236}">
                <a16:creationId xmlns:a16="http://schemas.microsoft.com/office/drawing/2014/main" id="{EFEBD459-D369-DCD1-2694-4CC7DBBD34F5}"/>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Uitwerking</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91BFA3E9-A174-1C27-8D0E-4B4640247B8D}"/>
              </a:ext>
            </a:extLst>
          </p:cNvPr>
          <p:cNvPicPr>
            <a:picLocks noChangeAspect="1"/>
          </p:cNvPicPr>
          <p:nvPr/>
        </p:nvPicPr>
        <p:blipFill>
          <a:blip r:embed="rId3"/>
          <a:stretch>
            <a:fillRect/>
          </a:stretch>
        </p:blipFill>
        <p:spPr>
          <a:xfrm>
            <a:off x="729901" y="2133600"/>
            <a:ext cx="10225267" cy="1485899"/>
          </a:xfrm>
          <a:prstGeom prst="rect">
            <a:avLst/>
          </a:prstGeom>
        </p:spPr>
      </p:pic>
    </p:spTree>
    <p:extLst>
      <p:ext uri="{BB962C8B-B14F-4D97-AF65-F5344CB8AC3E}">
        <p14:creationId xmlns:p14="http://schemas.microsoft.com/office/powerpoint/2010/main" val="122495856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36"/>
          <p:cNvSpPr txBox="1">
            <a:spLocks noGrp="1"/>
          </p:cNvSpPr>
          <p:nvPr>
            <p:ph type="title"/>
          </p:nvPr>
        </p:nvSpPr>
        <p:spPr>
          <a:xfrm>
            <a:off x="4561115" y="2700903"/>
            <a:ext cx="307521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Extra slides</a:t>
            </a:r>
            <a:endParaRPr>
              <a:latin typeface="Effra" panose="02000506080000020004" pitchFamily="2" charset="0"/>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2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Bloedsomloop</a:t>
            </a:r>
            <a:endParaRPr>
              <a:latin typeface="Effra" panose="02000506080000020004" pitchFamily="2" charset="0"/>
              <a:ea typeface="Arial"/>
              <a:cs typeface="Arial"/>
              <a:sym typeface="Arial"/>
            </a:endParaRPr>
          </a:p>
        </p:txBody>
      </p:sp>
      <p:grpSp>
        <p:nvGrpSpPr>
          <p:cNvPr id="512" name="Google Shape;512;p22"/>
          <p:cNvGrpSpPr/>
          <p:nvPr/>
        </p:nvGrpSpPr>
        <p:grpSpPr>
          <a:xfrm>
            <a:off x="1750866" y="129023"/>
            <a:ext cx="10277752" cy="6598744"/>
            <a:chOff x="1812754" y="141515"/>
            <a:chExt cx="10277752" cy="6598744"/>
          </a:xfrm>
        </p:grpSpPr>
        <p:pic>
          <p:nvPicPr>
            <p:cNvPr id="513" name="Google Shape;513;p22"/>
            <p:cNvPicPr preferRelativeResize="0"/>
            <p:nvPr/>
          </p:nvPicPr>
          <p:blipFill rotWithShape="1">
            <a:blip r:embed="rId3">
              <a:alphaModFix/>
            </a:blip>
            <a:srcRect/>
            <a:stretch/>
          </p:blipFill>
          <p:spPr>
            <a:xfrm>
              <a:off x="7580812" y="141515"/>
              <a:ext cx="4509694" cy="6598744"/>
            </a:xfrm>
            <a:prstGeom prst="rect">
              <a:avLst/>
            </a:prstGeom>
            <a:noFill/>
            <a:ln>
              <a:noFill/>
            </a:ln>
          </p:spPr>
        </p:pic>
        <p:pic>
          <p:nvPicPr>
            <p:cNvPr id="514" name="Google Shape;514;p22" descr="Afbeeldingsresultaat voor doorsnede hart"/>
            <p:cNvPicPr preferRelativeResize="0"/>
            <p:nvPr/>
          </p:nvPicPr>
          <p:blipFill rotWithShape="1">
            <a:blip r:embed="rId4">
              <a:alphaModFix/>
            </a:blip>
            <a:srcRect/>
            <a:stretch/>
          </p:blipFill>
          <p:spPr>
            <a:xfrm>
              <a:off x="1812754" y="1664128"/>
              <a:ext cx="4868456" cy="3899507"/>
            </a:xfrm>
            <a:prstGeom prst="rect">
              <a:avLst/>
            </a:prstGeom>
            <a:noFill/>
            <a:ln>
              <a:noFill/>
            </a:ln>
          </p:spPr>
        </p:pic>
      </p:grpSp>
      <p:sp>
        <p:nvSpPr>
          <p:cNvPr id="2" name="Google Shape;99;g2d17701bccb_0_0">
            <a:extLst>
              <a:ext uri="{FF2B5EF4-FFF2-40B4-BE49-F238E27FC236}">
                <a16:creationId xmlns:a16="http://schemas.microsoft.com/office/drawing/2014/main" id="{CBFCA040-7A1D-E2A0-D8E9-246BF524403C}"/>
              </a:ext>
            </a:extLst>
          </p:cNvPr>
          <p:cNvSpPr txBox="1">
            <a:spLocks noGrp="1"/>
          </p:cNvSpPr>
          <p:nvPr>
            <p:ph type="body" idx="1"/>
          </p:nvPr>
        </p:nvSpPr>
        <p:spPr>
          <a:xfrm>
            <a:off x="3786374" y="6306330"/>
            <a:ext cx="3969093" cy="1103339"/>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000" err="1">
                <a:latin typeface="Effra" panose="02000506080000020004" pitchFamily="2" charset="0"/>
                <a:ea typeface="Arial"/>
                <a:cs typeface="Arial"/>
                <a:sym typeface="Arial"/>
              </a:rPr>
              <a:t>Binas</a:t>
            </a:r>
            <a:r>
              <a:rPr lang="nl-NL" sz="2000">
                <a:latin typeface="Effra" panose="02000506080000020004" pitchFamily="2" charset="0"/>
                <a:ea typeface="Arial"/>
                <a:cs typeface="Arial"/>
                <a:sym typeface="Arial"/>
              </a:rPr>
              <a:t> 84A / </a:t>
            </a:r>
            <a:r>
              <a:rPr lang="nl-NL" sz="2000" err="1">
                <a:latin typeface="Effra" panose="02000506080000020004"/>
              </a:rPr>
              <a:t>ScienceData</a:t>
            </a:r>
            <a:r>
              <a:rPr lang="nl-NL" sz="2000">
                <a:latin typeface="Effra" panose="02000506080000020004"/>
              </a:rPr>
              <a:t> p. 259</a:t>
            </a:r>
          </a:p>
          <a:p>
            <a:pPr marL="190500" lvl="0" indent="0" algn="l" rtl="0">
              <a:lnSpc>
                <a:spcPct val="90000"/>
              </a:lnSpc>
              <a:spcBef>
                <a:spcPts val="0"/>
              </a:spcBef>
              <a:spcAft>
                <a:spcPts val="0"/>
              </a:spcAft>
              <a:buSzPts val="2600"/>
              <a:buNone/>
            </a:pPr>
            <a:br>
              <a:rPr lang="nl-NL" sz="2800">
                <a:latin typeface="Effra" panose="02000506080000020004" pitchFamily="2" charset="0"/>
                <a:ea typeface="Arial"/>
                <a:cs typeface="Arial"/>
                <a:sym typeface="Arial"/>
              </a:rPr>
            </a:br>
            <a:endParaRPr lang="nl-NL" sz="2500">
              <a:latin typeface="Effra" panose="02000506080000020004" pitchFamily="2" charset="0"/>
              <a:ea typeface="Arial"/>
              <a:cs typeface="Arial"/>
              <a:sym typeface="Arial"/>
            </a:endParaRPr>
          </a:p>
        </p:txBody>
      </p:sp>
    </p:spTree>
    <p:extLst>
      <p:ext uri="{BB962C8B-B14F-4D97-AF65-F5344CB8AC3E}">
        <p14:creationId xmlns:p14="http://schemas.microsoft.com/office/powerpoint/2010/main" val="406395099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4976" y="549892"/>
            <a:ext cx="10414982" cy="1325563"/>
          </a:xfrm>
        </p:spPr>
        <p:txBody>
          <a:bodyPr/>
          <a:lstStyle/>
          <a:p>
            <a:r>
              <a:rPr lang="nl-NL">
                <a:latin typeface="Effra"/>
              </a:rPr>
              <a:t>Bloedsomloop</a:t>
            </a:r>
          </a:p>
        </p:txBody>
      </p:sp>
      <p:sp>
        <p:nvSpPr>
          <p:cNvPr id="4" name="Tekstvak 3">
            <a:extLst>
              <a:ext uri="{FF2B5EF4-FFF2-40B4-BE49-F238E27FC236}">
                <a16:creationId xmlns:a16="http://schemas.microsoft.com/office/drawing/2014/main" id="{C1641698-3461-45A0-9F35-EDCDB1C0BF98}"/>
              </a:ext>
            </a:extLst>
          </p:cNvPr>
          <p:cNvSpPr txBox="1"/>
          <p:nvPr/>
        </p:nvSpPr>
        <p:spPr>
          <a:xfrm>
            <a:off x="552450" y="1875455"/>
            <a:ext cx="11296649" cy="3908762"/>
          </a:xfrm>
          <a:prstGeom prst="rect">
            <a:avLst/>
          </a:prstGeom>
          <a:noFill/>
        </p:spPr>
        <p:txBody>
          <a:bodyPr wrap="square" rtlCol="0">
            <a:spAutoFit/>
          </a:bodyPr>
          <a:lstStyle/>
          <a:p>
            <a:pPr marL="342900" indent="-342900">
              <a:buFont typeface="Arial" panose="020B0604020202020204" pitchFamily="34" charset="0"/>
              <a:buChar char="•"/>
            </a:pPr>
            <a:r>
              <a:rPr lang="en-US" sz="2800" b="1">
                <a:latin typeface="Effra" panose="02000506080000020004"/>
                <a:sym typeface="Wingdings" panose="05000000000000000000" pitchFamily="2" charset="2"/>
              </a:rPr>
              <a:t>Diastole </a:t>
            </a:r>
            <a:br>
              <a:rPr lang="en-US" sz="2800" b="1">
                <a:latin typeface="Effra" panose="02000506080000020004"/>
                <a:sym typeface="Wingdings" panose="05000000000000000000" pitchFamily="2" charset="2"/>
              </a:rPr>
            </a:br>
            <a:r>
              <a:rPr lang="en-US" sz="2800">
                <a:latin typeface="Effra" panose="02000506080000020004"/>
                <a:sym typeface="Wingdings" panose="05000000000000000000" pitchFamily="2" charset="2"/>
              </a:rPr>
              <a:t> Aan het begin van de </a:t>
            </a:r>
            <a:r>
              <a:rPr lang="en-US" sz="2800" err="1">
                <a:latin typeface="Effra" panose="02000506080000020004"/>
                <a:sym typeface="Wingdings" panose="05000000000000000000" pitchFamily="2" charset="2"/>
              </a:rPr>
              <a:t>vulfase</a:t>
            </a:r>
            <a:r>
              <a:rPr lang="en-US" sz="2800">
                <a:latin typeface="Effra" panose="02000506080000020004"/>
                <a:sym typeface="Wingdings" panose="05000000000000000000" pitchFamily="2" charset="2"/>
              </a:rPr>
              <a:t> zijn de </a:t>
            </a:r>
            <a:r>
              <a:rPr lang="en-US" sz="2800" err="1">
                <a:latin typeface="Effra" panose="02000506080000020004"/>
                <a:sym typeface="Wingdings" panose="05000000000000000000" pitchFamily="2" charset="2"/>
              </a:rPr>
              <a:t>boezems</a:t>
            </a:r>
            <a:r>
              <a:rPr lang="en-US" sz="2800">
                <a:latin typeface="Effra" panose="02000506080000020004"/>
                <a:sym typeface="Wingdings" panose="05000000000000000000" pitchFamily="2" charset="2"/>
              </a:rPr>
              <a:t> </a:t>
            </a:r>
            <a:r>
              <a:rPr lang="en-US" sz="2800" err="1">
                <a:latin typeface="Effra" panose="02000506080000020004"/>
                <a:sym typeface="Wingdings" panose="05000000000000000000" pitchFamily="2" charset="2"/>
              </a:rPr>
              <a:t>en</a:t>
            </a:r>
            <a:r>
              <a:rPr lang="en-US" sz="2800">
                <a:latin typeface="Effra" panose="02000506080000020004"/>
                <a:sym typeface="Wingdings" panose="05000000000000000000" pitchFamily="2" charset="2"/>
              </a:rPr>
              <a:t> </a:t>
            </a:r>
            <a:r>
              <a:rPr lang="en-US" sz="2800" err="1">
                <a:latin typeface="Effra" panose="02000506080000020004"/>
                <a:sym typeface="Wingdings" panose="05000000000000000000" pitchFamily="2" charset="2"/>
              </a:rPr>
              <a:t>kamers</a:t>
            </a:r>
            <a:r>
              <a:rPr lang="en-US" sz="2800">
                <a:latin typeface="Effra" panose="02000506080000020004"/>
                <a:sym typeface="Wingdings" panose="05000000000000000000" pitchFamily="2" charset="2"/>
              </a:rPr>
              <a:t> </a:t>
            </a:r>
            <a:r>
              <a:rPr lang="en-US" sz="2800" err="1">
                <a:latin typeface="Effra" panose="02000506080000020004"/>
                <a:sym typeface="Wingdings" panose="05000000000000000000" pitchFamily="2" charset="2"/>
              </a:rPr>
              <a:t>ontspannen</a:t>
            </a:r>
            <a:r>
              <a:rPr lang="en-US" sz="2800">
                <a:latin typeface="Effra" panose="02000506080000020004"/>
                <a:sym typeface="Wingdings" panose="05000000000000000000" pitchFamily="2" charset="2"/>
              </a:rPr>
              <a:t>   </a:t>
            </a:r>
            <a:br>
              <a:rPr lang="en-US" sz="2800">
                <a:latin typeface="Effra" panose="02000506080000020004"/>
                <a:sym typeface="Wingdings" panose="05000000000000000000" pitchFamily="2" charset="2"/>
              </a:rPr>
            </a:br>
            <a:r>
              <a:rPr lang="en-US" sz="2800">
                <a:latin typeface="Effra" panose="02000506080000020004"/>
                <a:sym typeface="Wingdings" panose="05000000000000000000" pitchFamily="2" charset="2"/>
              </a:rPr>
              <a:t>     </a:t>
            </a:r>
            <a:r>
              <a:rPr lang="en-US" sz="2800" err="1">
                <a:latin typeface="Effra" panose="02000506080000020004"/>
                <a:sym typeface="Wingdings" panose="05000000000000000000" pitchFamily="2" charset="2"/>
              </a:rPr>
              <a:t>en</a:t>
            </a:r>
            <a:r>
              <a:rPr lang="en-US" sz="2800">
                <a:latin typeface="Effra" panose="02000506080000020004"/>
                <a:sym typeface="Wingdings" panose="05000000000000000000" pitchFamily="2" charset="2"/>
              </a:rPr>
              <a:t> </a:t>
            </a:r>
            <a:r>
              <a:rPr lang="en-US" sz="2800" err="1">
                <a:latin typeface="Effra" panose="02000506080000020004"/>
                <a:sym typeface="Wingdings" panose="05000000000000000000" pitchFamily="2" charset="2"/>
              </a:rPr>
              <a:t>vullen</a:t>
            </a:r>
            <a:r>
              <a:rPr lang="en-US" sz="2800">
                <a:latin typeface="Effra" panose="02000506080000020004"/>
                <a:sym typeface="Wingdings" panose="05000000000000000000" pitchFamily="2" charset="2"/>
              </a:rPr>
              <a:t> </a:t>
            </a:r>
            <a:r>
              <a:rPr lang="en-US" sz="2800" err="1">
                <a:latin typeface="Effra" panose="02000506080000020004"/>
                <a:sym typeface="Wingdings" panose="05000000000000000000" pitchFamily="2" charset="2"/>
              </a:rPr>
              <a:t>deze</a:t>
            </a:r>
            <a:r>
              <a:rPr lang="en-US" sz="2800">
                <a:latin typeface="Effra" panose="02000506080000020004"/>
                <a:sym typeface="Wingdings" panose="05000000000000000000" pitchFamily="2" charset="2"/>
              </a:rPr>
              <a:t> </a:t>
            </a:r>
            <a:r>
              <a:rPr lang="en-US" sz="2800" err="1">
                <a:latin typeface="Effra" panose="02000506080000020004"/>
                <a:sym typeface="Wingdings" panose="05000000000000000000" pitchFamily="2" charset="2"/>
              </a:rPr>
              <a:t>zich</a:t>
            </a:r>
            <a:r>
              <a:rPr lang="en-US" sz="2800">
                <a:latin typeface="Effra" panose="02000506080000020004"/>
                <a:sym typeface="Wingdings" panose="05000000000000000000" pitchFamily="2" charset="2"/>
              </a:rPr>
              <a:t> met </a:t>
            </a:r>
            <a:r>
              <a:rPr lang="en-US" sz="2800" err="1">
                <a:latin typeface="Effra" panose="02000506080000020004"/>
                <a:sym typeface="Wingdings" panose="05000000000000000000" pitchFamily="2" charset="2"/>
              </a:rPr>
              <a:t>bloed</a:t>
            </a:r>
            <a:br>
              <a:rPr lang="en-US" sz="2800">
                <a:latin typeface="Effra" panose="02000506080000020004"/>
                <a:sym typeface="Wingdings" panose="05000000000000000000" pitchFamily="2" charset="2"/>
              </a:rPr>
            </a:br>
            <a:endParaRPr lang="en-US" sz="2800">
              <a:latin typeface="Effra" panose="02000506080000020004"/>
              <a:sym typeface="Wingdings" panose="05000000000000000000" pitchFamily="2" charset="2"/>
            </a:endParaRPr>
          </a:p>
          <a:p>
            <a:pPr marL="342900" indent="-342900">
              <a:buFont typeface="Arial" panose="020B0604020202020204" pitchFamily="34" charset="0"/>
              <a:buChar char="•"/>
            </a:pPr>
            <a:r>
              <a:rPr lang="en-US" sz="2800" b="1">
                <a:latin typeface="Effra" panose="02000506080000020004"/>
                <a:sym typeface="Wingdings" panose="05000000000000000000" pitchFamily="2" charset="2"/>
              </a:rPr>
              <a:t>Systole</a:t>
            </a:r>
          </a:p>
          <a:p>
            <a:r>
              <a:rPr lang="en-US" sz="2800" b="1">
                <a:latin typeface="Effra" panose="02000506080000020004"/>
                <a:sym typeface="Wingdings" panose="05000000000000000000" pitchFamily="2" charset="2"/>
              </a:rPr>
              <a:t>      </a:t>
            </a:r>
            <a:r>
              <a:rPr lang="en-US" sz="2800" b="1" err="1">
                <a:latin typeface="Effra" panose="02000506080000020004"/>
                <a:sym typeface="Wingdings" panose="05000000000000000000" pitchFamily="2" charset="2"/>
              </a:rPr>
              <a:t>Boezemsystole</a:t>
            </a:r>
            <a:r>
              <a:rPr lang="en-US" sz="2800" b="1">
                <a:latin typeface="Effra" panose="02000506080000020004"/>
                <a:sym typeface="Wingdings" panose="05000000000000000000" pitchFamily="2" charset="2"/>
              </a:rPr>
              <a:t>:</a:t>
            </a:r>
            <a:r>
              <a:rPr lang="en-US" sz="2800">
                <a:latin typeface="Effra" panose="02000506080000020004"/>
                <a:sym typeface="Wingdings" panose="05000000000000000000" pitchFamily="2" charset="2"/>
              </a:rPr>
              <a:t> </a:t>
            </a:r>
            <a:r>
              <a:rPr lang="en-US" sz="2800" err="1">
                <a:latin typeface="Effra" panose="02000506080000020004"/>
                <a:sym typeface="Wingdings" panose="05000000000000000000" pitchFamily="2" charset="2"/>
              </a:rPr>
              <a:t>boezems</a:t>
            </a:r>
            <a:r>
              <a:rPr lang="en-US" sz="2800">
                <a:latin typeface="Effra" panose="02000506080000020004"/>
                <a:sym typeface="Wingdings" panose="05000000000000000000" pitchFamily="2" charset="2"/>
              </a:rPr>
              <a:t> </a:t>
            </a:r>
            <a:r>
              <a:rPr lang="en-US" sz="2800" err="1">
                <a:latin typeface="Effra" panose="02000506080000020004"/>
                <a:sym typeface="Wingdings" panose="05000000000000000000" pitchFamily="2" charset="2"/>
              </a:rPr>
              <a:t>trekken</a:t>
            </a:r>
            <a:r>
              <a:rPr lang="en-US" sz="2800">
                <a:latin typeface="Effra" panose="02000506080000020004"/>
                <a:sym typeface="Wingdings" panose="05000000000000000000" pitchFamily="2" charset="2"/>
              </a:rPr>
              <a:t> </a:t>
            </a:r>
            <a:r>
              <a:rPr lang="en-US" sz="2800" err="1">
                <a:latin typeface="Effra" panose="02000506080000020004"/>
                <a:sym typeface="Wingdings" panose="05000000000000000000" pitchFamily="2" charset="2"/>
              </a:rPr>
              <a:t>samen</a:t>
            </a:r>
            <a:r>
              <a:rPr lang="en-US" sz="2800">
                <a:latin typeface="Effra" panose="02000506080000020004"/>
                <a:sym typeface="Wingdings" panose="05000000000000000000" pitchFamily="2" charset="2"/>
              </a:rPr>
              <a:t> </a:t>
            </a:r>
            <a:r>
              <a:rPr lang="en-US" sz="2800" err="1">
                <a:latin typeface="Effra" panose="02000506080000020004"/>
                <a:sym typeface="Wingdings" panose="05000000000000000000" pitchFamily="2" charset="2"/>
              </a:rPr>
              <a:t>en</a:t>
            </a:r>
            <a:r>
              <a:rPr lang="en-US" sz="2800">
                <a:latin typeface="Effra" panose="02000506080000020004"/>
                <a:sym typeface="Wingdings" panose="05000000000000000000" pitchFamily="2" charset="2"/>
              </a:rPr>
              <a:t> </a:t>
            </a:r>
            <a:r>
              <a:rPr lang="en-US" sz="2800" err="1">
                <a:latin typeface="Effra" panose="02000506080000020004"/>
                <a:sym typeface="Wingdings" panose="05000000000000000000" pitchFamily="2" charset="2"/>
              </a:rPr>
              <a:t>persen</a:t>
            </a:r>
            <a:r>
              <a:rPr lang="en-US" sz="2800">
                <a:latin typeface="Effra" panose="02000506080000020004"/>
                <a:sym typeface="Wingdings" panose="05000000000000000000" pitchFamily="2" charset="2"/>
              </a:rPr>
              <a:t> </a:t>
            </a:r>
            <a:r>
              <a:rPr lang="en-US" sz="2800" err="1">
                <a:latin typeface="Effra" panose="02000506080000020004"/>
                <a:sym typeface="Wingdings" panose="05000000000000000000" pitchFamily="2" charset="2"/>
              </a:rPr>
              <a:t>bloed</a:t>
            </a:r>
            <a:r>
              <a:rPr lang="en-US" sz="2800">
                <a:latin typeface="Effra" panose="02000506080000020004"/>
                <a:sym typeface="Wingdings" panose="05000000000000000000" pitchFamily="2" charset="2"/>
              </a:rPr>
              <a:t> de </a:t>
            </a:r>
            <a:r>
              <a:rPr lang="en-US" sz="2800" err="1">
                <a:latin typeface="Effra" panose="02000506080000020004"/>
                <a:sym typeface="Wingdings" panose="05000000000000000000" pitchFamily="2" charset="2"/>
              </a:rPr>
              <a:t>kamers</a:t>
            </a:r>
            <a:r>
              <a:rPr lang="en-US" sz="2800">
                <a:latin typeface="Effra" panose="02000506080000020004"/>
                <a:sym typeface="Wingdings" panose="05000000000000000000" pitchFamily="2" charset="2"/>
              </a:rPr>
              <a:t> in</a:t>
            </a:r>
          </a:p>
          <a:p>
            <a:r>
              <a:rPr lang="en-US" sz="2800" b="1">
                <a:latin typeface="Effra" panose="02000506080000020004"/>
                <a:sym typeface="Wingdings" panose="05000000000000000000" pitchFamily="2" charset="2"/>
              </a:rPr>
              <a:t>      </a:t>
            </a:r>
            <a:r>
              <a:rPr lang="en-US" sz="2800" b="1" err="1">
                <a:latin typeface="Effra" panose="02000506080000020004"/>
                <a:sym typeface="Wingdings" panose="05000000000000000000" pitchFamily="2" charset="2"/>
              </a:rPr>
              <a:t>Kamersystole</a:t>
            </a:r>
            <a:r>
              <a:rPr lang="en-US" sz="2800" b="1">
                <a:latin typeface="Effra" panose="02000506080000020004"/>
                <a:sym typeface="Wingdings" panose="05000000000000000000" pitchFamily="2" charset="2"/>
              </a:rPr>
              <a:t>: </a:t>
            </a:r>
            <a:r>
              <a:rPr lang="en-US" sz="2800" err="1">
                <a:latin typeface="Effra" panose="02000506080000020004"/>
                <a:sym typeface="Wingdings" panose="05000000000000000000" pitchFamily="2" charset="2"/>
              </a:rPr>
              <a:t>kamers</a:t>
            </a:r>
            <a:r>
              <a:rPr lang="en-US" sz="2800">
                <a:latin typeface="Effra" panose="02000506080000020004"/>
                <a:sym typeface="Wingdings" panose="05000000000000000000" pitchFamily="2" charset="2"/>
              </a:rPr>
              <a:t> </a:t>
            </a:r>
            <a:r>
              <a:rPr lang="en-US" sz="2800" err="1">
                <a:latin typeface="Effra" panose="02000506080000020004"/>
                <a:sym typeface="Wingdings" panose="05000000000000000000" pitchFamily="2" charset="2"/>
              </a:rPr>
              <a:t>trekken</a:t>
            </a:r>
            <a:r>
              <a:rPr lang="en-US" sz="2800">
                <a:latin typeface="Effra" panose="02000506080000020004"/>
                <a:sym typeface="Wingdings" panose="05000000000000000000" pitchFamily="2" charset="2"/>
              </a:rPr>
              <a:t> </a:t>
            </a:r>
            <a:r>
              <a:rPr lang="en-US" sz="2800" err="1">
                <a:latin typeface="Effra" panose="02000506080000020004"/>
                <a:sym typeface="Wingdings" panose="05000000000000000000" pitchFamily="2" charset="2"/>
              </a:rPr>
              <a:t>samen</a:t>
            </a:r>
            <a:r>
              <a:rPr lang="en-US" sz="2800">
                <a:latin typeface="Effra" panose="02000506080000020004"/>
                <a:sym typeface="Wingdings" panose="05000000000000000000" pitchFamily="2" charset="2"/>
              </a:rPr>
              <a:t> </a:t>
            </a:r>
            <a:r>
              <a:rPr lang="en-US" sz="2800" err="1">
                <a:latin typeface="Effra" panose="02000506080000020004"/>
                <a:sym typeface="Wingdings" panose="05000000000000000000" pitchFamily="2" charset="2"/>
              </a:rPr>
              <a:t>en</a:t>
            </a:r>
            <a:r>
              <a:rPr lang="en-US" sz="2800">
                <a:latin typeface="Effra" panose="02000506080000020004"/>
                <a:sym typeface="Wingdings" panose="05000000000000000000" pitchFamily="2" charset="2"/>
              </a:rPr>
              <a:t> </a:t>
            </a:r>
            <a:r>
              <a:rPr lang="en-US" sz="2800" err="1">
                <a:latin typeface="Effra" panose="02000506080000020004"/>
                <a:sym typeface="Wingdings" panose="05000000000000000000" pitchFamily="2" charset="2"/>
              </a:rPr>
              <a:t>persen</a:t>
            </a:r>
            <a:r>
              <a:rPr lang="en-US" sz="2800">
                <a:latin typeface="Effra" panose="02000506080000020004"/>
                <a:sym typeface="Wingdings" panose="05000000000000000000" pitchFamily="2" charset="2"/>
              </a:rPr>
              <a:t> </a:t>
            </a:r>
            <a:r>
              <a:rPr lang="en-US" sz="2800" err="1">
                <a:latin typeface="Effra" panose="02000506080000020004"/>
                <a:sym typeface="Wingdings" panose="05000000000000000000" pitchFamily="2" charset="2"/>
              </a:rPr>
              <a:t>bloed</a:t>
            </a:r>
            <a:r>
              <a:rPr lang="en-US" sz="2800">
                <a:latin typeface="Effra" panose="02000506080000020004"/>
                <a:sym typeface="Wingdings" panose="05000000000000000000" pitchFamily="2" charset="2"/>
              </a:rPr>
              <a:t> de </a:t>
            </a:r>
            <a:br>
              <a:rPr lang="en-US" sz="2800">
                <a:latin typeface="Effra" panose="02000506080000020004"/>
                <a:sym typeface="Wingdings" panose="05000000000000000000" pitchFamily="2" charset="2"/>
              </a:rPr>
            </a:br>
            <a:r>
              <a:rPr lang="en-US" sz="2800">
                <a:latin typeface="Effra" panose="02000506080000020004"/>
                <a:sym typeface="Wingdings" panose="05000000000000000000" pitchFamily="2" charset="2"/>
              </a:rPr>
              <a:t>          </a:t>
            </a:r>
            <a:r>
              <a:rPr lang="en-US" sz="2800" err="1">
                <a:latin typeface="Effra" panose="02000506080000020004"/>
                <a:sym typeface="Wingdings" panose="05000000000000000000" pitchFamily="2" charset="2"/>
              </a:rPr>
              <a:t>longslagaders</a:t>
            </a:r>
            <a:r>
              <a:rPr lang="en-US" sz="2800">
                <a:latin typeface="Effra" panose="02000506080000020004"/>
                <a:sym typeface="Wingdings" panose="05000000000000000000" pitchFamily="2" charset="2"/>
              </a:rPr>
              <a:t> </a:t>
            </a:r>
            <a:r>
              <a:rPr lang="en-US" sz="2800" err="1">
                <a:latin typeface="Effra" panose="02000506080000020004"/>
                <a:sym typeface="Wingdings" panose="05000000000000000000" pitchFamily="2" charset="2"/>
              </a:rPr>
              <a:t>en</a:t>
            </a:r>
            <a:r>
              <a:rPr lang="en-US" sz="2800">
                <a:latin typeface="Effra" panose="02000506080000020004"/>
                <a:sym typeface="Wingdings" panose="05000000000000000000" pitchFamily="2" charset="2"/>
              </a:rPr>
              <a:t> aorta in</a:t>
            </a:r>
            <a:endParaRPr lang="en-US" sz="2800" b="1">
              <a:latin typeface="Effra" panose="02000506080000020004"/>
              <a:sym typeface="Wingdings" panose="05000000000000000000" pitchFamily="2" charset="2"/>
            </a:endParaRPr>
          </a:p>
          <a:p>
            <a:endParaRPr lang="en-US" sz="2400">
              <a:sym typeface="Wingdings" panose="05000000000000000000" pitchFamily="2" charset="2"/>
            </a:endParaRPr>
          </a:p>
        </p:txBody>
      </p:sp>
    </p:spTree>
    <p:extLst>
      <p:ext uri="{BB962C8B-B14F-4D97-AF65-F5344CB8AC3E}">
        <p14:creationId xmlns:p14="http://schemas.microsoft.com/office/powerpoint/2010/main" val="16263740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E229F9D-3F64-0D57-CDF1-3F5FFC5034FA}"/>
              </a:ext>
            </a:extLst>
          </p:cNvPr>
          <p:cNvPicPr>
            <a:picLocks noChangeAspect="1"/>
          </p:cNvPicPr>
          <p:nvPr/>
        </p:nvPicPr>
        <p:blipFill>
          <a:blip r:embed="rId3"/>
          <a:srcRect b="21181"/>
          <a:stretch/>
        </p:blipFill>
        <p:spPr>
          <a:xfrm>
            <a:off x="409919" y="2155049"/>
            <a:ext cx="11372161" cy="4068018"/>
          </a:xfrm>
          <a:prstGeom prst="rect">
            <a:avLst/>
          </a:prstGeom>
        </p:spPr>
      </p:pic>
      <p:sp>
        <p:nvSpPr>
          <p:cNvPr id="6" name="Titel 1">
            <a:extLst>
              <a:ext uri="{FF2B5EF4-FFF2-40B4-BE49-F238E27FC236}">
                <a16:creationId xmlns:a16="http://schemas.microsoft.com/office/drawing/2014/main" id="{2E499AAF-8D8E-743B-8C50-AF0A82BDBEE4}"/>
              </a:ext>
            </a:extLst>
          </p:cNvPr>
          <p:cNvSpPr>
            <a:spLocks noGrp="1"/>
          </p:cNvSpPr>
          <p:nvPr>
            <p:ph type="title"/>
          </p:nvPr>
        </p:nvSpPr>
        <p:spPr>
          <a:xfrm>
            <a:off x="564976" y="549892"/>
            <a:ext cx="10414982" cy="1325563"/>
          </a:xfrm>
        </p:spPr>
        <p:txBody>
          <a:bodyPr/>
          <a:lstStyle/>
          <a:p>
            <a:r>
              <a:rPr lang="nl-NL">
                <a:latin typeface="Effra"/>
              </a:rPr>
              <a:t>Bloedsomloop</a:t>
            </a:r>
          </a:p>
        </p:txBody>
      </p:sp>
    </p:spTree>
    <p:extLst>
      <p:ext uri="{BB962C8B-B14F-4D97-AF65-F5344CB8AC3E}">
        <p14:creationId xmlns:p14="http://schemas.microsoft.com/office/powerpoint/2010/main" val="351477768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7E4430-D208-01C9-358D-BC2CDAC4D30E}"/>
              </a:ext>
            </a:extLst>
          </p:cNvPr>
          <p:cNvSpPr>
            <a:spLocks noGrp="1"/>
          </p:cNvSpPr>
          <p:nvPr>
            <p:ph type="title"/>
          </p:nvPr>
        </p:nvSpPr>
        <p:spPr>
          <a:xfrm>
            <a:off x="712940" y="592838"/>
            <a:ext cx="10515600" cy="1325563"/>
          </a:xfrm>
        </p:spPr>
        <p:txBody>
          <a:bodyPr/>
          <a:lstStyle/>
          <a:p>
            <a:r>
              <a:rPr lang="nl-NL">
                <a:latin typeface="Effra" panose="02000506080000020004"/>
              </a:rPr>
              <a:t>Voorbeeld (2021-I)</a:t>
            </a:r>
          </a:p>
        </p:txBody>
      </p:sp>
      <p:pic>
        <p:nvPicPr>
          <p:cNvPr id="5" name="Afbeelding 4">
            <a:extLst>
              <a:ext uri="{FF2B5EF4-FFF2-40B4-BE49-F238E27FC236}">
                <a16:creationId xmlns:a16="http://schemas.microsoft.com/office/drawing/2014/main" id="{F3C2D3FC-18DA-70F0-A617-62A34AE5CF1D}"/>
              </a:ext>
            </a:extLst>
          </p:cNvPr>
          <p:cNvPicPr>
            <a:picLocks noChangeAspect="1"/>
          </p:cNvPicPr>
          <p:nvPr/>
        </p:nvPicPr>
        <p:blipFill>
          <a:blip r:embed="rId3"/>
          <a:stretch>
            <a:fillRect/>
          </a:stretch>
        </p:blipFill>
        <p:spPr>
          <a:xfrm>
            <a:off x="555825" y="2248881"/>
            <a:ext cx="10977934" cy="2886790"/>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t 2">
                <a:extLst>
                  <a:ext uri="{FF2B5EF4-FFF2-40B4-BE49-F238E27FC236}">
                    <a16:creationId xmlns:a16="http://schemas.microsoft.com/office/drawing/2014/main" id="{823C8B8C-3961-9CE6-732E-0BE91F9B5AA9}"/>
                  </a:ext>
                </a:extLst>
              </p14:cNvPr>
              <p14:cNvContentPartPr/>
              <p14:nvPr/>
            </p14:nvContentPartPr>
            <p14:xfrm>
              <a:off x="3579929" y="3142082"/>
              <a:ext cx="1739339" cy="45719"/>
            </p14:xfrm>
          </p:contentPart>
        </mc:Choice>
        <mc:Fallback xmlns="">
          <p:pic>
            <p:nvPicPr>
              <p:cNvPr id="3" name="Inkt 2">
                <a:extLst>
                  <a:ext uri="{FF2B5EF4-FFF2-40B4-BE49-F238E27FC236}">
                    <a16:creationId xmlns:a16="http://schemas.microsoft.com/office/drawing/2014/main" id="{823C8B8C-3961-9CE6-732E-0BE91F9B5AA9}"/>
                  </a:ext>
                </a:extLst>
              </p:cNvPr>
              <p:cNvPicPr/>
              <p:nvPr/>
            </p:nvPicPr>
            <p:blipFill>
              <a:blip r:embed="rId5"/>
              <a:stretch>
                <a:fillRect/>
              </a:stretch>
            </p:blipFill>
            <p:spPr>
              <a:xfrm>
                <a:off x="3525935" y="3033227"/>
                <a:ext cx="1846968" cy="263066"/>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t 5">
                <a:extLst>
                  <a:ext uri="{FF2B5EF4-FFF2-40B4-BE49-F238E27FC236}">
                    <a16:creationId xmlns:a16="http://schemas.microsoft.com/office/drawing/2014/main" id="{0E398D03-1D8C-7527-DF55-581F0D26B409}"/>
                  </a:ext>
                </a:extLst>
              </p14:cNvPr>
              <p14:cNvContentPartPr/>
              <p14:nvPr/>
            </p14:nvContentPartPr>
            <p14:xfrm>
              <a:off x="1832002" y="3799876"/>
              <a:ext cx="1642936" cy="85377"/>
            </p14:xfrm>
          </p:contentPart>
        </mc:Choice>
        <mc:Fallback xmlns="">
          <p:pic>
            <p:nvPicPr>
              <p:cNvPr id="6" name="Inkt 5">
                <a:extLst>
                  <a:ext uri="{FF2B5EF4-FFF2-40B4-BE49-F238E27FC236}">
                    <a16:creationId xmlns:a16="http://schemas.microsoft.com/office/drawing/2014/main" id="{0E398D03-1D8C-7527-DF55-581F0D26B409}"/>
                  </a:ext>
                </a:extLst>
              </p:cNvPr>
              <p:cNvPicPr/>
              <p:nvPr/>
            </p:nvPicPr>
            <p:blipFill>
              <a:blip r:embed="rId7"/>
              <a:stretch>
                <a:fillRect/>
              </a:stretch>
            </p:blipFill>
            <p:spPr>
              <a:xfrm>
                <a:off x="1777994" y="3691804"/>
                <a:ext cx="1750593" cy="301161"/>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t 6">
                <a:extLst>
                  <a:ext uri="{FF2B5EF4-FFF2-40B4-BE49-F238E27FC236}">
                    <a16:creationId xmlns:a16="http://schemas.microsoft.com/office/drawing/2014/main" id="{5B10286D-BFC0-9F02-F585-5C079E951831}"/>
                  </a:ext>
                </a:extLst>
              </p14:cNvPr>
              <p14:cNvContentPartPr/>
              <p14:nvPr/>
            </p14:nvContentPartPr>
            <p14:xfrm>
              <a:off x="4399354" y="3846814"/>
              <a:ext cx="1907206" cy="45719"/>
            </p14:xfrm>
          </p:contentPart>
        </mc:Choice>
        <mc:Fallback xmlns="">
          <p:pic>
            <p:nvPicPr>
              <p:cNvPr id="7" name="Inkt 6">
                <a:extLst>
                  <a:ext uri="{FF2B5EF4-FFF2-40B4-BE49-F238E27FC236}">
                    <a16:creationId xmlns:a16="http://schemas.microsoft.com/office/drawing/2014/main" id="{5B10286D-BFC0-9F02-F585-5C079E951831}"/>
                  </a:ext>
                </a:extLst>
              </p:cNvPr>
              <p:cNvPicPr/>
              <p:nvPr/>
            </p:nvPicPr>
            <p:blipFill>
              <a:blip r:embed="rId9"/>
              <a:stretch>
                <a:fillRect/>
              </a:stretch>
            </p:blipFill>
            <p:spPr>
              <a:xfrm>
                <a:off x="4345356" y="-9868886"/>
                <a:ext cx="2014842" cy="27431400"/>
              </a:xfrm>
              <a:prstGeom prst="rect">
                <a:avLst/>
              </a:prstGeom>
            </p:spPr>
          </p:pic>
        </mc:Fallback>
      </mc:AlternateContent>
    </p:spTree>
    <p:extLst>
      <p:ext uri="{BB962C8B-B14F-4D97-AF65-F5344CB8AC3E}">
        <p14:creationId xmlns:p14="http://schemas.microsoft.com/office/powerpoint/2010/main" val="359157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23e4fb3f7be_0_2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lvl="0"/>
            <a:r>
              <a:rPr lang="nl-NL">
                <a:latin typeface="Effra" panose="02000506080000020004" pitchFamily="2" charset="0"/>
                <a:ea typeface="Arial"/>
                <a:cs typeface="Arial"/>
                <a:sym typeface="Arial"/>
              </a:rPr>
              <a:t>Lichtreactie – cyclisch</a:t>
            </a:r>
          </a:p>
        </p:txBody>
      </p:sp>
      <p:pic>
        <p:nvPicPr>
          <p:cNvPr id="3" name="Afbeelding 2">
            <a:extLst>
              <a:ext uri="{FF2B5EF4-FFF2-40B4-BE49-F238E27FC236}">
                <a16:creationId xmlns:a16="http://schemas.microsoft.com/office/drawing/2014/main" id="{F028507A-4D31-8C14-FBEB-27EE52AFEADA}"/>
              </a:ext>
            </a:extLst>
          </p:cNvPr>
          <p:cNvPicPr>
            <a:picLocks noChangeAspect="1"/>
          </p:cNvPicPr>
          <p:nvPr/>
        </p:nvPicPr>
        <p:blipFill rotWithShape="1">
          <a:blip r:embed="rId3"/>
          <a:srcRect r="1116"/>
          <a:stretch/>
        </p:blipFill>
        <p:spPr>
          <a:xfrm>
            <a:off x="838200" y="1827189"/>
            <a:ext cx="10603087" cy="4388553"/>
          </a:xfrm>
          <a:prstGeom prst="rect">
            <a:avLst/>
          </a:prstGeom>
        </p:spPr>
      </p:pic>
      <p:sp>
        <p:nvSpPr>
          <p:cNvPr id="6" name="Tekstvak 5">
            <a:extLst>
              <a:ext uri="{FF2B5EF4-FFF2-40B4-BE49-F238E27FC236}">
                <a16:creationId xmlns:a16="http://schemas.microsoft.com/office/drawing/2014/main" id="{404CF89F-F375-AB51-00E8-7CCA76AD6A3E}"/>
              </a:ext>
            </a:extLst>
          </p:cNvPr>
          <p:cNvSpPr txBox="1"/>
          <p:nvPr/>
        </p:nvSpPr>
        <p:spPr>
          <a:xfrm>
            <a:off x="626541" y="3038900"/>
            <a:ext cx="857351" cy="369332"/>
          </a:xfrm>
          <a:prstGeom prst="rect">
            <a:avLst/>
          </a:prstGeom>
          <a:noFill/>
        </p:spPr>
        <p:txBody>
          <a:bodyPr wrap="none" rtlCol="0">
            <a:spAutoFit/>
          </a:bodyPr>
          <a:lstStyle/>
          <a:p>
            <a:r>
              <a:rPr lang="nl-NL" b="1"/>
              <a:t>stroma</a:t>
            </a:r>
          </a:p>
        </p:txBody>
      </p:sp>
      <p:sp>
        <p:nvSpPr>
          <p:cNvPr id="2" name="Tekstvak 1">
            <a:extLst>
              <a:ext uri="{FF2B5EF4-FFF2-40B4-BE49-F238E27FC236}">
                <a16:creationId xmlns:a16="http://schemas.microsoft.com/office/drawing/2014/main" id="{E276D849-9A6C-9F10-9B86-CFE44F39875A}"/>
              </a:ext>
            </a:extLst>
          </p:cNvPr>
          <p:cNvSpPr txBox="1"/>
          <p:nvPr/>
        </p:nvSpPr>
        <p:spPr>
          <a:xfrm>
            <a:off x="626541" y="5114370"/>
            <a:ext cx="1295547" cy="523220"/>
          </a:xfrm>
          <a:prstGeom prst="rect">
            <a:avLst/>
          </a:prstGeom>
          <a:noFill/>
        </p:spPr>
        <p:txBody>
          <a:bodyPr wrap="none" rtlCol="0">
            <a:spAutoFit/>
          </a:bodyPr>
          <a:lstStyle/>
          <a:p>
            <a:r>
              <a:rPr lang="nl-NL" b="1"/>
              <a:t>lumen</a:t>
            </a:r>
            <a:br>
              <a:rPr lang="nl-NL" b="1"/>
            </a:br>
            <a:r>
              <a:rPr lang="nl-NL" b="1"/>
              <a:t>(in </a:t>
            </a:r>
            <a:r>
              <a:rPr lang="nl-NL" b="1">
                <a:sym typeface="Wingdings" panose="05000000000000000000" pitchFamily="2" charset="2"/>
              </a:rPr>
              <a:t>thylakoïd</a:t>
            </a:r>
            <a:r>
              <a:rPr lang="nl-NL" b="1"/>
              <a:t>)</a:t>
            </a:r>
          </a:p>
        </p:txBody>
      </p:sp>
      <p:sp>
        <p:nvSpPr>
          <p:cNvPr id="8" name="Ovaal 7">
            <a:extLst>
              <a:ext uri="{FF2B5EF4-FFF2-40B4-BE49-F238E27FC236}">
                <a16:creationId xmlns:a16="http://schemas.microsoft.com/office/drawing/2014/main" id="{FEF79CC6-91C3-721E-1A63-9FF7C66E7326}"/>
              </a:ext>
            </a:extLst>
          </p:cNvPr>
          <p:cNvSpPr/>
          <p:nvPr/>
        </p:nvSpPr>
        <p:spPr>
          <a:xfrm rot="16200000">
            <a:off x="9015696" y="2904139"/>
            <a:ext cx="3158204" cy="230869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Ovaal 8">
            <a:extLst>
              <a:ext uri="{FF2B5EF4-FFF2-40B4-BE49-F238E27FC236}">
                <a16:creationId xmlns:a16="http://schemas.microsoft.com/office/drawing/2014/main" id="{73F03907-883E-1E3B-5769-B199DAA00AF3}"/>
              </a:ext>
            </a:extLst>
          </p:cNvPr>
          <p:cNvSpPr/>
          <p:nvPr/>
        </p:nvSpPr>
        <p:spPr>
          <a:xfrm>
            <a:off x="7659907" y="2491350"/>
            <a:ext cx="2467628" cy="172859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BCA3E42D-716F-E5E4-0304-D95CE641A87C}"/>
              </a:ext>
            </a:extLst>
          </p:cNvPr>
          <p:cNvSpPr txBox="1"/>
          <p:nvPr/>
        </p:nvSpPr>
        <p:spPr>
          <a:xfrm>
            <a:off x="8551159" y="6253598"/>
            <a:ext cx="5387236" cy="400110"/>
          </a:xfrm>
          <a:prstGeom prst="rect">
            <a:avLst/>
          </a:prstGeom>
          <a:noFill/>
        </p:spPr>
        <p:txBody>
          <a:bodyPr wrap="square" rtlCol="0">
            <a:spAutoFit/>
          </a:bodyPr>
          <a:lstStyle/>
          <a:p>
            <a:r>
              <a:rPr lang="nl-NL" sz="2000">
                <a:latin typeface="Effra" panose="02000506080000020004"/>
              </a:rPr>
              <a:t>Binas 79D / ScienceData p. 175</a:t>
            </a:r>
          </a:p>
        </p:txBody>
      </p:sp>
    </p:spTree>
    <p:extLst>
      <p:ext uri="{BB962C8B-B14F-4D97-AF65-F5344CB8AC3E}">
        <p14:creationId xmlns:p14="http://schemas.microsoft.com/office/powerpoint/2010/main" val="165611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6A611-769B-55AB-C4FC-2E0A4817357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C61F433-9E8E-445E-76EA-5A0E0E27AD37}"/>
              </a:ext>
            </a:extLst>
          </p:cNvPr>
          <p:cNvSpPr>
            <a:spLocks noGrp="1"/>
          </p:cNvSpPr>
          <p:nvPr>
            <p:ph type="title"/>
          </p:nvPr>
        </p:nvSpPr>
        <p:spPr>
          <a:xfrm>
            <a:off x="591412" y="386897"/>
            <a:ext cx="10515600" cy="1325563"/>
          </a:xfrm>
        </p:spPr>
        <p:txBody>
          <a:bodyPr/>
          <a:lstStyle/>
          <a:p>
            <a:r>
              <a:rPr lang="nl-NL" dirty="0">
                <a:latin typeface="Effra" panose="02000506080000020004"/>
              </a:rPr>
              <a:t>Voorbeeld (2021-I)</a:t>
            </a:r>
          </a:p>
        </p:txBody>
      </p:sp>
      <p:pic>
        <p:nvPicPr>
          <p:cNvPr id="9" name="Afbeelding 8">
            <a:extLst>
              <a:ext uri="{FF2B5EF4-FFF2-40B4-BE49-F238E27FC236}">
                <a16:creationId xmlns:a16="http://schemas.microsoft.com/office/drawing/2014/main" id="{006A1C88-8C50-440B-BF0C-B3D6087C3D55}"/>
              </a:ext>
            </a:extLst>
          </p:cNvPr>
          <p:cNvPicPr>
            <a:picLocks noChangeAspect="1"/>
          </p:cNvPicPr>
          <p:nvPr/>
        </p:nvPicPr>
        <p:blipFill>
          <a:blip r:embed="rId3"/>
          <a:srcRect l="8247" t="4440" r="2818" b="4549"/>
          <a:stretch/>
        </p:blipFill>
        <p:spPr>
          <a:xfrm>
            <a:off x="425774" y="1690688"/>
            <a:ext cx="6749374" cy="4188812"/>
          </a:xfrm>
          <a:prstGeom prst="rect">
            <a:avLst/>
          </a:prstGeom>
        </p:spPr>
      </p:pic>
      <p:pic>
        <p:nvPicPr>
          <p:cNvPr id="11" name="Afbeelding 10">
            <a:extLst>
              <a:ext uri="{FF2B5EF4-FFF2-40B4-BE49-F238E27FC236}">
                <a16:creationId xmlns:a16="http://schemas.microsoft.com/office/drawing/2014/main" id="{A6CD7F03-67E1-FFF9-D114-0234F730C69D}"/>
              </a:ext>
            </a:extLst>
          </p:cNvPr>
          <p:cNvPicPr>
            <a:picLocks noChangeAspect="1"/>
          </p:cNvPicPr>
          <p:nvPr/>
        </p:nvPicPr>
        <p:blipFill>
          <a:blip r:embed="rId4"/>
          <a:stretch>
            <a:fillRect/>
          </a:stretch>
        </p:blipFill>
        <p:spPr>
          <a:xfrm>
            <a:off x="4301333" y="3261582"/>
            <a:ext cx="7686675" cy="2981325"/>
          </a:xfrm>
          <a:prstGeom prst="rect">
            <a:avLst/>
          </a:prstGeom>
        </p:spPr>
      </p:pic>
      <mc:AlternateContent xmlns:mc="http://schemas.openxmlformats.org/markup-compatibility/2006" xmlns:p14="http://schemas.microsoft.com/office/powerpoint/2010/main">
        <mc:Choice Requires="p14">
          <p:contentPart p14:bwMode="auto" r:id="rId5">
            <p14:nvContentPartPr>
              <p14:cNvPr id="3" name="Inkt 2">
                <a:extLst>
                  <a:ext uri="{FF2B5EF4-FFF2-40B4-BE49-F238E27FC236}">
                    <a16:creationId xmlns:a16="http://schemas.microsoft.com/office/drawing/2014/main" id="{930094BF-E348-BD21-327A-46EC086A5D44}"/>
                  </a:ext>
                </a:extLst>
              </p14:cNvPr>
              <p14:cNvContentPartPr/>
              <p14:nvPr/>
            </p14:nvContentPartPr>
            <p14:xfrm>
              <a:off x="1186852" y="2459784"/>
              <a:ext cx="2411280" cy="22320"/>
            </p14:xfrm>
          </p:contentPart>
        </mc:Choice>
        <mc:Fallback xmlns="">
          <p:pic>
            <p:nvPicPr>
              <p:cNvPr id="3" name="Inkt 2">
                <a:extLst>
                  <a:ext uri="{FF2B5EF4-FFF2-40B4-BE49-F238E27FC236}">
                    <a16:creationId xmlns:a16="http://schemas.microsoft.com/office/drawing/2014/main" id="{930094BF-E348-BD21-327A-46EC086A5D44}"/>
                  </a:ext>
                </a:extLst>
              </p:cNvPr>
              <p:cNvPicPr/>
              <p:nvPr/>
            </p:nvPicPr>
            <p:blipFill>
              <a:blip r:embed="rId6"/>
              <a:stretch>
                <a:fillRect/>
              </a:stretch>
            </p:blipFill>
            <p:spPr>
              <a:xfrm>
                <a:off x="1132852" y="2350014"/>
                <a:ext cx="2518920" cy="24149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t 3">
                <a:extLst>
                  <a:ext uri="{FF2B5EF4-FFF2-40B4-BE49-F238E27FC236}">
                    <a16:creationId xmlns:a16="http://schemas.microsoft.com/office/drawing/2014/main" id="{B0CA257F-2608-744A-5500-633E6B79FC96}"/>
                  </a:ext>
                </a:extLst>
              </p14:cNvPr>
              <p14:cNvContentPartPr/>
              <p14:nvPr/>
            </p14:nvContentPartPr>
            <p14:xfrm>
              <a:off x="5849212" y="3667584"/>
              <a:ext cx="489600" cy="360"/>
            </p14:xfrm>
          </p:contentPart>
        </mc:Choice>
        <mc:Fallback xmlns="">
          <p:pic>
            <p:nvPicPr>
              <p:cNvPr id="4" name="Inkt 3">
                <a:extLst>
                  <a:ext uri="{FF2B5EF4-FFF2-40B4-BE49-F238E27FC236}">
                    <a16:creationId xmlns:a16="http://schemas.microsoft.com/office/drawing/2014/main" id="{B0CA257F-2608-744A-5500-633E6B79FC96}"/>
                  </a:ext>
                </a:extLst>
              </p:cNvPr>
              <p:cNvPicPr/>
              <p:nvPr/>
            </p:nvPicPr>
            <p:blipFill>
              <a:blip r:embed="rId8"/>
              <a:stretch>
                <a:fillRect/>
              </a:stretch>
            </p:blipFill>
            <p:spPr>
              <a:xfrm>
                <a:off x="5795212" y="3559584"/>
                <a:ext cx="5972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t 5">
                <a:extLst>
                  <a:ext uri="{FF2B5EF4-FFF2-40B4-BE49-F238E27FC236}">
                    <a16:creationId xmlns:a16="http://schemas.microsoft.com/office/drawing/2014/main" id="{56249330-BA95-AB39-EB2F-D4340BE5ADA1}"/>
                  </a:ext>
                </a:extLst>
              </p14:cNvPr>
              <p14:cNvContentPartPr/>
              <p14:nvPr/>
            </p14:nvContentPartPr>
            <p14:xfrm>
              <a:off x="7252492" y="3676584"/>
              <a:ext cx="831960" cy="360"/>
            </p14:xfrm>
          </p:contentPart>
        </mc:Choice>
        <mc:Fallback xmlns="">
          <p:pic>
            <p:nvPicPr>
              <p:cNvPr id="6" name="Inkt 5">
                <a:extLst>
                  <a:ext uri="{FF2B5EF4-FFF2-40B4-BE49-F238E27FC236}">
                    <a16:creationId xmlns:a16="http://schemas.microsoft.com/office/drawing/2014/main" id="{56249330-BA95-AB39-EB2F-D4340BE5ADA1}"/>
                  </a:ext>
                </a:extLst>
              </p:cNvPr>
              <p:cNvPicPr/>
              <p:nvPr/>
            </p:nvPicPr>
            <p:blipFill>
              <a:blip r:embed="rId10"/>
              <a:stretch>
                <a:fillRect/>
              </a:stretch>
            </p:blipFill>
            <p:spPr>
              <a:xfrm>
                <a:off x="7198492" y="3568584"/>
                <a:ext cx="9396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t 6">
                <a:extLst>
                  <a:ext uri="{FF2B5EF4-FFF2-40B4-BE49-F238E27FC236}">
                    <a16:creationId xmlns:a16="http://schemas.microsoft.com/office/drawing/2014/main" id="{5A93D89A-8645-92FF-187A-F3836A9E6FBA}"/>
                  </a:ext>
                </a:extLst>
              </p14:cNvPr>
              <p14:cNvContentPartPr/>
              <p14:nvPr/>
            </p14:nvContentPartPr>
            <p14:xfrm>
              <a:off x="5981332" y="3902664"/>
              <a:ext cx="531000" cy="37080"/>
            </p14:xfrm>
          </p:contentPart>
        </mc:Choice>
        <mc:Fallback xmlns="">
          <p:pic>
            <p:nvPicPr>
              <p:cNvPr id="7" name="Inkt 6">
                <a:extLst>
                  <a:ext uri="{FF2B5EF4-FFF2-40B4-BE49-F238E27FC236}">
                    <a16:creationId xmlns:a16="http://schemas.microsoft.com/office/drawing/2014/main" id="{5A93D89A-8645-92FF-187A-F3836A9E6FBA}"/>
                  </a:ext>
                </a:extLst>
              </p:cNvPr>
              <p:cNvPicPr/>
              <p:nvPr/>
            </p:nvPicPr>
            <p:blipFill>
              <a:blip r:embed="rId12"/>
              <a:stretch>
                <a:fillRect/>
              </a:stretch>
            </p:blipFill>
            <p:spPr>
              <a:xfrm>
                <a:off x="5927332" y="3794664"/>
                <a:ext cx="638640" cy="2527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Inkt 7">
                <a:extLst>
                  <a:ext uri="{FF2B5EF4-FFF2-40B4-BE49-F238E27FC236}">
                    <a16:creationId xmlns:a16="http://schemas.microsoft.com/office/drawing/2014/main" id="{C30891B0-862E-FFD0-F63B-ECB4A1FA692E}"/>
                  </a:ext>
                </a:extLst>
              </p14:cNvPr>
              <p14:cNvContentPartPr/>
              <p14:nvPr/>
            </p14:nvContentPartPr>
            <p14:xfrm>
              <a:off x="7315852" y="3921024"/>
              <a:ext cx="1281240" cy="360"/>
            </p14:xfrm>
          </p:contentPart>
        </mc:Choice>
        <mc:Fallback xmlns="">
          <p:pic>
            <p:nvPicPr>
              <p:cNvPr id="8" name="Inkt 7">
                <a:extLst>
                  <a:ext uri="{FF2B5EF4-FFF2-40B4-BE49-F238E27FC236}">
                    <a16:creationId xmlns:a16="http://schemas.microsoft.com/office/drawing/2014/main" id="{C30891B0-862E-FFD0-F63B-ECB4A1FA692E}"/>
                  </a:ext>
                </a:extLst>
              </p:cNvPr>
              <p:cNvPicPr/>
              <p:nvPr/>
            </p:nvPicPr>
            <p:blipFill>
              <a:blip r:embed="rId14"/>
              <a:stretch>
                <a:fillRect/>
              </a:stretch>
            </p:blipFill>
            <p:spPr>
              <a:xfrm>
                <a:off x="7261852" y="3813024"/>
                <a:ext cx="13888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t 9">
                <a:extLst>
                  <a:ext uri="{FF2B5EF4-FFF2-40B4-BE49-F238E27FC236}">
                    <a16:creationId xmlns:a16="http://schemas.microsoft.com/office/drawing/2014/main" id="{AC0B2D9D-4F06-5C45-2729-9F5B9862CA2C}"/>
                  </a:ext>
                </a:extLst>
              </p14:cNvPr>
              <p14:cNvContentPartPr/>
              <p14:nvPr/>
            </p14:nvContentPartPr>
            <p14:xfrm>
              <a:off x="5966932" y="4147464"/>
              <a:ext cx="597240" cy="36720"/>
            </p14:xfrm>
          </p:contentPart>
        </mc:Choice>
        <mc:Fallback xmlns="">
          <p:pic>
            <p:nvPicPr>
              <p:cNvPr id="10" name="Inkt 9">
                <a:extLst>
                  <a:ext uri="{FF2B5EF4-FFF2-40B4-BE49-F238E27FC236}">
                    <a16:creationId xmlns:a16="http://schemas.microsoft.com/office/drawing/2014/main" id="{AC0B2D9D-4F06-5C45-2729-9F5B9862CA2C}"/>
                  </a:ext>
                </a:extLst>
              </p:cNvPr>
              <p:cNvPicPr/>
              <p:nvPr/>
            </p:nvPicPr>
            <p:blipFill>
              <a:blip r:embed="rId16"/>
              <a:stretch>
                <a:fillRect/>
              </a:stretch>
            </p:blipFill>
            <p:spPr>
              <a:xfrm>
                <a:off x="5912899" y="4039464"/>
                <a:ext cx="704945" cy="2523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Inkt 11">
                <a:extLst>
                  <a:ext uri="{FF2B5EF4-FFF2-40B4-BE49-F238E27FC236}">
                    <a16:creationId xmlns:a16="http://schemas.microsoft.com/office/drawing/2014/main" id="{4242EC03-A4AF-338A-0C5F-63DDD5322357}"/>
                  </a:ext>
                </a:extLst>
              </p14:cNvPr>
              <p14:cNvContentPartPr/>
              <p14:nvPr/>
            </p14:nvContentPartPr>
            <p14:xfrm>
              <a:off x="7352212" y="4129104"/>
              <a:ext cx="1222560" cy="37440"/>
            </p14:xfrm>
          </p:contentPart>
        </mc:Choice>
        <mc:Fallback xmlns="">
          <p:pic>
            <p:nvPicPr>
              <p:cNvPr id="12" name="Inkt 11">
                <a:extLst>
                  <a:ext uri="{FF2B5EF4-FFF2-40B4-BE49-F238E27FC236}">
                    <a16:creationId xmlns:a16="http://schemas.microsoft.com/office/drawing/2014/main" id="{4242EC03-A4AF-338A-0C5F-63DDD5322357}"/>
                  </a:ext>
                </a:extLst>
              </p:cNvPr>
              <p:cNvPicPr/>
              <p:nvPr/>
            </p:nvPicPr>
            <p:blipFill>
              <a:blip r:embed="rId18"/>
              <a:stretch>
                <a:fillRect/>
              </a:stretch>
            </p:blipFill>
            <p:spPr>
              <a:xfrm>
                <a:off x="7298212" y="4021104"/>
                <a:ext cx="1330200" cy="253080"/>
              </a:xfrm>
              <a:prstGeom prst="rect">
                <a:avLst/>
              </a:prstGeom>
            </p:spPr>
          </p:pic>
        </mc:Fallback>
      </mc:AlternateContent>
    </p:spTree>
    <p:extLst>
      <p:ext uri="{BB962C8B-B14F-4D97-AF65-F5344CB8AC3E}">
        <p14:creationId xmlns:p14="http://schemas.microsoft.com/office/powerpoint/2010/main" val="276047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34154-0356-9FCE-D925-46CD29A07DA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BC4BB53-9666-91D5-CEBD-9345A31D4EBD}"/>
              </a:ext>
            </a:extLst>
          </p:cNvPr>
          <p:cNvSpPr>
            <a:spLocks noGrp="1"/>
          </p:cNvSpPr>
          <p:nvPr>
            <p:ph type="title"/>
          </p:nvPr>
        </p:nvSpPr>
        <p:spPr/>
        <p:txBody>
          <a:bodyPr/>
          <a:lstStyle/>
          <a:p>
            <a:r>
              <a:rPr lang="nl-NL"/>
              <a:t>Uitwerking</a:t>
            </a:r>
          </a:p>
        </p:txBody>
      </p:sp>
      <p:pic>
        <p:nvPicPr>
          <p:cNvPr id="8" name="Afbeelding 7">
            <a:extLst>
              <a:ext uri="{FF2B5EF4-FFF2-40B4-BE49-F238E27FC236}">
                <a16:creationId xmlns:a16="http://schemas.microsoft.com/office/drawing/2014/main" id="{A37B26B9-1BA2-9899-EB8B-25FB2646E49F}"/>
              </a:ext>
            </a:extLst>
          </p:cNvPr>
          <p:cNvPicPr>
            <a:picLocks noChangeAspect="1"/>
          </p:cNvPicPr>
          <p:nvPr/>
        </p:nvPicPr>
        <p:blipFill>
          <a:blip r:embed="rId3"/>
          <a:stretch>
            <a:fillRect/>
          </a:stretch>
        </p:blipFill>
        <p:spPr>
          <a:xfrm>
            <a:off x="765807" y="1994521"/>
            <a:ext cx="10914742" cy="1325563"/>
          </a:xfrm>
          <a:prstGeom prst="rect">
            <a:avLst/>
          </a:prstGeom>
        </p:spPr>
      </p:pic>
    </p:spTree>
    <p:extLst>
      <p:ext uri="{BB962C8B-B14F-4D97-AF65-F5344CB8AC3E}">
        <p14:creationId xmlns:p14="http://schemas.microsoft.com/office/powerpoint/2010/main" val="421852383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PCR</a:t>
            </a:r>
            <a:endParaRPr>
              <a:latin typeface="Effra" panose="02000506080000020004" pitchFamily="2" charset="0"/>
              <a:ea typeface="Arial"/>
              <a:cs typeface="Arial"/>
              <a:sym typeface="Arial"/>
            </a:endParaRPr>
          </a:p>
        </p:txBody>
      </p:sp>
      <p:graphicFrame>
        <p:nvGraphicFramePr>
          <p:cNvPr id="319" name="Google Shape;319;p53"/>
          <p:cNvGraphicFramePr/>
          <p:nvPr/>
        </p:nvGraphicFramePr>
        <p:xfrm>
          <a:off x="3722914" y="105153"/>
          <a:ext cx="8371115" cy="6387722"/>
        </p:xfrm>
        <a:graphic>
          <a:graphicData uri="http://schemas.openxmlformats.org/presentationml/2006/ole">
            <mc:AlternateContent xmlns:mc="http://schemas.openxmlformats.org/markup-compatibility/2006">
              <mc:Choice xmlns:v="urn:schemas-microsoft-com:vml" Requires="v">
                <p:oleObj r:id="rId3" imgW="7924800" imgH="6112532" progId="Paint.Picture">
                  <p:embed/>
                </p:oleObj>
              </mc:Choice>
              <mc:Fallback>
                <p:oleObj r:id="rId3" imgW="7924800" imgH="6112532" progId="Paint.Picture">
                  <p:embed/>
                  <p:pic>
                    <p:nvPicPr>
                      <p:cNvPr id="319" name="Google Shape;319;p53"/>
                      <p:cNvPicPr preferRelativeResize="0"/>
                      <p:nvPr/>
                    </p:nvPicPr>
                    <p:blipFill rotWithShape="1">
                      <a:blip r:embed="rId4">
                        <a:alphaModFix/>
                      </a:blip>
                      <a:srcRect/>
                      <a:stretch/>
                    </p:blipFill>
                    <p:spPr>
                      <a:xfrm>
                        <a:off x="3722914" y="105153"/>
                        <a:ext cx="8371115" cy="6387722"/>
                      </a:xfrm>
                      <a:prstGeom prst="rect">
                        <a:avLst/>
                      </a:prstGeom>
                      <a:noFill/>
                      <a:ln>
                        <a:noFill/>
                      </a:ln>
                    </p:spPr>
                  </p:pic>
                </p:oleObj>
              </mc:Fallback>
            </mc:AlternateContent>
          </a:graphicData>
        </a:graphic>
      </p:graphicFrame>
      <p:sp>
        <p:nvSpPr>
          <p:cNvPr id="2" name="Google Shape;99;g2d17701bccb_0_0">
            <a:extLst>
              <a:ext uri="{FF2B5EF4-FFF2-40B4-BE49-F238E27FC236}">
                <a16:creationId xmlns:a16="http://schemas.microsoft.com/office/drawing/2014/main" id="{0B2A8550-3B84-98D4-685B-FE6050505904}"/>
              </a:ext>
            </a:extLst>
          </p:cNvPr>
          <p:cNvSpPr txBox="1">
            <a:spLocks noGrp="1"/>
          </p:cNvSpPr>
          <p:nvPr>
            <p:ph type="body" idx="1"/>
          </p:nvPr>
        </p:nvSpPr>
        <p:spPr>
          <a:xfrm>
            <a:off x="544681" y="6291202"/>
            <a:ext cx="10885800" cy="923289"/>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000">
                <a:latin typeface="Effra" panose="02000506080000020004" pitchFamily="2" charset="0"/>
                <a:ea typeface="Arial"/>
                <a:cs typeface="Arial"/>
                <a:sym typeface="Arial"/>
              </a:rPr>
              <a:t>Binas 71M / </a:t>
            </a:r>
            <a:r>
              <a:rPr lang="nl-NL" sz="2000">
                <a:latin typeface="Effra" panose="02000506080000020004"/>
              </a:rPr>
              <a:t>ScienceData p. 237</a:t>
            </a:r>
          </a:p>
          <a:p>
            <a:pPr marL="190500" lvl="0" indent="0" algn="l" rtl="0">
              <a:lnSpc>
                <a:spcPct val="90000"/>
              </a:lnSpc>
              <a:spcBef>
                <a:spcPts val="0"/>
              </a:spcBef>
              <a:spcAft>
                <a:spcPts val="0"/>
              </a:spcAft>
              <a:buSzPts val="2600"/>
              <a:buNone/>
            </a:pPr>
            <a:br>
              <a:rPr lang="nl-NL" sz="2000">
                <a:latin typeface="Effra" panose="02000506080000020004" pitchFamily="2" charset="0"/>
                <a:ea typeface="Arial"/>
                <a:cs typeface="Arial"/>
                <a:sym typeface="Arial"/>
              </a:rPr>
            </a:br>
            <a:endParaRPr lang="nl-NL" sz="2000">
              <a:latin typeface="Effra" panose="02000506080000020004" pitchFamily="2" charset="0"/>
              <a:ea typeface="Arial"/>
              <a:cs typeface="Arial"/>
              <a:sym typeface="Arial"/>
            </a:endParaRPr>
          </a:p>
        </p:txBody>
      </p:sp>
      <mc:AlternateContent xmlns:mc="http://schemas.openxmlformats.org/markup-compatibility/2006" xmlns:p14="http://schemas.microsoft.com/office/powerpoint/2010/main">
        <mc:Choice Requires="p14">
          <p:contentPart p14:bwMode="auto" r:id="rId5">
            <p14:nvContentPartPr>
              <p14:cNvPr id="3" name="Inkt 2">
                <a:extLst>
                  <a:ext uri="{FF2B5EF4-FFF2-40B4-BE49-F238E27FC236}">
                    <a16:creationId xmlns:a16="http://schemas.microsoft.com/office/drawing/2014/main" id="{E93EDC89-2E07-F989-3F0F-626B6B01DE86}"/>
                  </a:ext>
                </a:extLst>
              </p14:cNvPr>
              <p14:cNvContentPartPr/>
              <p14:nvPr/>
            </p14:nvContentPartPr>
            <p14:xfrm>
              <a:off x="5463781" y="4962258"/>
              <a:ext cx="1047600" cy="23040"/>
            </p14:xfrm>
          </p:contentPart>
        </mc:Choice>
        <mc:Fallback xmlns="">
          <p:pic>
            <p:nvPicPr>
              <p:cNvPr id="3" name="Inkt 2">
                <a:extLst>
                  <a:ext uri="{FF2B5EF4-FFF2-40B4-BE49-F238E27FC236}">
                    <a16:creationId xmlns:a16="http://schemas.microsoft.com/office/drawing/2014/main" id="{E93EDC89-2E07-F989-3F0F-626B6B01DE86}"/>
                  </a:ext>
                </a:extLst>
              </p:cNvPr>
              <p:cNvPicPr/>
              <p:nvPr/>
            </p:nvPicPr>
            <p:blipFill>
              <a:blip r:embed="rId6"/>
              <a:stretch>
                <a:fillRect/>
              </a:stretch>
            </p:blipFill>
            <p:spPr>
              <a:xfrm>
                <a:off x="5391781" y="4818258"/>
                <a:ext cx="1191240" cy="310680"/>
              </a:xfrm>
              <a:prstGeom prst="rect">
                <a:avLst/>
              </a:prstGeom>
            </p:spPr>
          </p:pic>
        </mc:Fallback>
      </mc:AlternateContent>
    </p:spTree>
    <p:extLst>
      <p:ext uri="{BB962C8B-B14F-4D97-AF65-F5344CB8AC3E}">
        <p14:creationId xmlns:p14="http://schemas.microsoft.com/office/powerpoint/2010/main" val="210699172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5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Gelelektroforese</a:t>
            </a:r>
            <a:endParaRPr>
              <a:latin typeface="Effra" panose="02000506080000020004" pitchFamily="2" charset="0"/>
              <a:ea typeface="Arial"/>
              <a:cs typeface="Arial"/>
              <a:sym typeface="Arial"/>
            </a:endParaRPr>
          </a:p>
        </p:txBody>
      </p:sp>
      <p:pic>
        <p:nvPicPr>
          <p:cNvPr id="659" name="Google Shape;659;p56" descr="Afbeeldingsresultaat voor gelelektroforese"/>
          <p:cNvPicPr preferRelativeResize="0"/>
          <p:nvPr/>
        </p:nvPicPr>
        <p:blipFill rotWithShape="1">
          <a:blip r:embed="rId3">
            <a:alphaModFix/>
          </a:blip>
          <a:srcRect/>
          <a:stretch/>
        </p:blipFill>
        <p:spPr>
          <a:xfrm>
            <a:off x="324632" y="1690825"/>
            <a:ext cx="9228943" cy="4802050"/>
          </a:xfrm>
          <a:prstGeom prst="rect">
            <a:avLst/>
          </a:prstGeom>
          <a:noFill/>
          <a:ln>
            <a:noFill/>
          </a:ln>
        </p:spPr>
      </p:pic>
      <p:pic>
        <p:nvPicPr>
          <p:cNvPr id="1026" name="Picture 2" descr="Agarose gel electrophoresis for the detection of C373G polymorphism of ...">
            <a:extLst>
              <a:ext uri="{FF2B5EF4-FFF2-40B4-BE49-F238E27FC236}">
                <a16:creationId xmlns:a16="http://schemas.microsoft.com/office/drawing/2014/main" id="{D8E14596-EB57-C4A3-D155-2CD4E73727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6449" y="159676"/>
            <a:ext cx="4094576" cy="2937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8DF8D-DA8A-B20F-D4F1-E63A78F42E6B}"/>
            </a:ext>
          </a:extLst>
        </p:cNvPr>
        <p:cNvGrpSpPr/>
        <p:nvPr/>
      </p:nvGrpSpPr>
      <p:grpSpPr>
        <a:xfrm>
          <a:off x="0" y="0"/>
          <a:ext cx="0" cy="0"/>
          <a:chOff x="0" y="0"/>
          <a:chExt cx="0" cy="0"/>
        </a:xfrm>
      </p:grpSpPr>
      <p:sp>
        <p:nvSpPr>
          <p:cNvPr id="5" name="Google Shape;132;p2">
            <a:extLst>
              <a:ext uri="{FF2B5EF4-FFF2-40B4-BE49-F238E27FC236}">
                <a16:creationId xmlns:a16="http://schemas.microsoft.com/office/drawing/2014/main" id="{FC46C7E0-E9D0-336E-99A9-85856546C2C9}"/>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dirty="0">
                <a:latin typeface="Effra" panose="02000506080000020004" pitchFamily="2" charset="0"/>
                <a:ea typeface="Arial"/>
                <a:cs typeface="Arial"/>
                <a:sym typeface="Arial"/>
              </a:rPr>
              <a:t>RNA interferentie (RNAi)</a:t>
            </a:r>
            <a:endParaRPr dirty="0">
              <a:latin typeface="Effra" panose="02000506080000020004" pitchFamily="2" charset="0"/>
              <a:ea typeface="Arial"/>
              <a:cs typeface="Arial"/>
              <a:sym typeface="Arial"/>
            </a:endParaRPr>
          </a:p>
        </p:txBody>
      </p:sp>
      <p:grpSp>
        <p:nvGrpSpPr>
          <p:cNvPr id="14" name="Groep 13">
            <a:extLst>
              <a:ext uri="{FF2B5EF4-FFF2-40B4-BE49-F238E27FC236}">
                <a16:creationId xmlns:a16="http://schemas.microsoft.com/office/drawing/2014/main" id="{BB283225-96E0-47D1-3F30-077B4F72C606}"/>
              </a:ext>
            </a:extLst>
          </p:cNvPr>
          <p:cNvGrpSpPr/>
          <p:nvPr/>
        </p:nvGrpSpPr>
        <p:grpSpPr>
          <a:xfrm>
            <a:off x="613213" y="2009107"/>
            <a:ext cx="2916447" cy="4185761"/>
            <a:chOff x="1088572" y="2038695"/>
            <a:chExt cx="2916447" cy="4185761"/>
          </a:xfrm>
        </p:grpSpPr>
        <p:grpSp>
          <p:nvGrpSpPr>
            <p:cNvPr id="13" name="Groep 12">
              <a:extLst>
                <a:ext uri="{FF2B5EF4-FFF2-40B4-BE49-F238E27FC236}">
                  <a16:creationId xmlns:a16="http://schemas.microsoft.com/office/drawing/2014/main" id="{1786DD47-8D92-F756-0477-96ED461D2316}"/>
                </a:ext>
              </a:extLst>
            </p:cNvPr>
            <p:cNvGrpSpPr/>
            <p:nvPr/>
          </p:nvGrpSpPr>
          <p:grpSpPr>
            <a:xfrm>
              <a:off x="1088572" y="2038695"/>
              <a:ext cx="2916447" cy="4185761"/>
              <a:chOff x="1088572" y="2038695"/>
              <a:chExt cx="2916447" cy="4185761"/>
            </a:xfrm>
          </p:grpSpPr>
          <p:sp>
            <p:nvSpPr>
              <p:cNvPr id="2" name="Tekstvak 1">
                <a:extLst>
                  <a:ext uri="{FF2B5EF4-FFF2-40B4-BE49-F238E27FC236}">
                    <a16:creationId xmlns:a16="http://schemas.microsoft.com/office/drawing/2014/main" id="{78EAFE79-92F3-4F8A-026B-CCB605686159}"/>
                  </a:ext>
                </a:extLst>
              </p:cNvPr>
              <p:cNvSpPr txBox="1"/>
              <p:nvPr/>
            </p:nvSpPr>
            <p:spPr>
              <a:xfrm>
                <a:off x="1088572" y="2038695"/>
                <a:ext cx="2122714" cy="4185761"/>
              </a:xfrm>
              <a:prstGeom prst="rect">
                <a:avLst/>
              </a:prstGeom>
              <a:noFill/>
            </p:spPr>
            <p:txBody>
              <a:bodyPr wrap="square" rtlCol="0">
                <a:spAutoFit/>
              </a:bodyPr>
              <a:lstStyle/>
              <a:p>
                <a:pPr algn="ctr"/>
                <a:r>
                  <a:rPr lang="nl-NL" sz="2800" dirty="0">
                    <a:latin typeface="Effra" panose="02000506080000020004" pitchFamily="2" charset="0"/>
                  </a:rPr>
                  <a:t>DNA</a:t>
                </a:r>
              </a:p>
              <a:p>
                <a:pPr algn="ctr"/>
                <a:endParaRPr lang="nl-NL" sz="2800" dirty="0">
                  <a:latin typeface="Effra" panose="02000506080000020004" pitchFamily="2" charset="0"/>
                </a:endParaRPr>
              </a:p>
              <a:p>
                <a:pPr algn="ctr"/>
                <a:endParaRPr lang="nl-NL" sz="2800" dirty="0">
                  <a:latin typeface="Effra" panose="02000506080000020004" pitchFamily="2" charset="0"/>
                </a:endParaRPr>
              </a:p>
              <a:p>
                <a:pPr algn="ctr"/>
                <a:endParaRPr lang="nl-NL" sz="2800" dirty="0">
                  <a:latin typeface="Effra" panose="02000506080000020004" pitchFamily="2" charset="0"/>
                </a:endParaRPr>
              </a:p>
              <a:p>
                <a:pPr algn="ctr"/>
                <a:r>
                  <a:rPr lang="nl-NL" sz="2800" dirty="0">
                    <a:latin typeface="Effra" panose="02000506080000020004" pitchFamily="2" charset="0"/>
                  </a:rPr>
                  <a:t>mRNA</a:t>
                </a:r>
              </a:p>
              <a:p>
                <a:pPr algn="ctr"/>
                <a:endParaRPr lang="nl-NL" sz="2800" dirty="0">
                  <a:latin typeface="Effra" panose="02000506080000020004" pitchFamily="2" charset="0"/>
                </a:endParaRPr>
              </a:p>
              <a:p>
                <a:pPr algn="ctr"/>
                <a:endParaRPr lang="nl-NL" sz="2800" dirty="0">
                  <a:latin typeface="Effra" panose="02000506080000020004" pitchFamily="2" charset="0"/>
                </a:endParaRPr>
              </a:p>
              <a:p>
                <a:pPr algn="ctr"/>
                <a:endParaRPr lang="nl-NL" sz="2800" dirty="0">
                  <a:latin typeface="Effra" panose="02000506080000020004" pitchFamily="2" charset="0"/>
                </a:endParaRPr>
              </a:p>
              <a:p>
                <a:pPr algn="ctr"/>
                <a:r>
                  <a:rPr lang="nl-NL" sz="2800" dirty="0">
                    <a:latin typeface="Effra" panose="02000506080000020004" pitchFamily="2" charset="0"/>
                  </a:rPr>
                  <a:t>EIWIT</a:t>
                </a:r>
              </a:p>
              <a:p>
                <a:endParaRPr lang="nl-NL" dirty="0"/>
              </a:p>
            </p:txBody>
          </p:sp>
          <p:cxnSp>
            <p:nvCxnSpPr>
              <p:cNvPr id="7" name="Rechte verbindingslijn met pijl 6">
                <a:extLst>
                  <a:ext uri="{FF2B5EF4-FFF2-40B4-BE49-F238E27FC236}">
                    <a16:creationId xmlns:a16="http://schemas.microsoft.com/office/drawing/2014/main" id="{35A6E0FC-1EC0-4338-D109-29E9389D4E7D}"/>
                  </a:ext>
                </a:extLst>
              </p:cNvPr>
              <p:cNvCxnSpPr/>
              <p:nvPr/>
            </p:nvCxnSpPr>
            <p:spPr>
              <a:xfrm>
                <a:off x="2122714" y="2656115"/>
                <a:ext cx="0" cy="99060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8" name="Rechte verbindingslijn met pijl 7">
                <a:extLst>
                  <a:ext uri="{FF2B5EF4-FFF2-40B4-BE49-F238E27FC236}">
                    <a16:creationId xmlns:a16="http://schemas.microsoft.com/office/drawing/2014/main" id="{33FC791F-4B96-4D7C-9F29-8B26C61D95AC}"/>
                  </a:ext>
                </a:extLst>
              </p:cNvPr>
              <p:cNvCxnSpPr/>
              <p:nvPr/>
            </p:nvCxnSpPr>
            <p:spPr>
              <a:xfrm>
                <a:off x="2122714" y="4365172"/>
                <a:ext cx="0" cy="99060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1" name="Rechthoek 10">
                <a:extLst>
                  <a:ext uri="{FF2B5EF4-FFF2-40B4-BE49-F238E27FC236}">
                    <a16:creationId xmlns:a16="http://schemas.microsoft.com/office/drawing/2014/main" id="{AF263229-47D4-A345-4986-A88D983A745C}"/>
                  </a:ext>
                </a:extLst>
              </p:cNvPr>
              <p:cNvSpPr/>
              <p:nvPr/>
            </p:nvSpPr>
            <p:spPr>
              <a:xfrm>
                <a:off x="2558143" y="4757057"/>
                <a:ext cx="1446876" cy="10885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2" name="Rechthoek 11">
              <a:extLst>
                <a:ext uri="{FF2B5EF4-FFF2-40B4-BE49-F238E27FC236}">
                  <a16:creationId xmlns:a16="http://schemas.microsoft.com/office/drawing/2014/main" id="{F4D9C8A7-DD49-B283-D8A5-E5110150B914}"/>
                </a:ext>
              </a:extLst>
            </p:cNvPr>
            <p:cNvSpPr/>
            <p:nvPr/>
          </p:nvSpPr>
          <p:spPr>
            <a:xfrm>
              <a:off x="2558143" y="4604657"/>
              <a:ext cx="130623" cy="42454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21" name="Groep 20">
            <a:extLst>
              <a:ext uri="{FF2B5EF4-FFF2-40B4-BE49-F238E27FC236}">
                <a16:creationId xmlns:a16="http://schemas.microsoft.com/office/drawing/2014/main" id="{BDE84757-A881-03F3-BB72-600908F7C12E}"/>
              </a:ext>
            </a:extLst>
          </p:cNvPr>
          <p:cNvGrpSpPr/>
          <p:nvPr/>
        </p:nvGrpSpPr>
        <p:grpSpPr>
          <a:xfrm>
            <a:off x="7676147" y="163639"/>
            <a:ext cx="4327183" cy="6570514"/>
            <a:chOff x="7676147" y="163639"/>
            <a:chExt cx="4327183" cy="6570514"/>
          </a:xfrm>
        </p:grpSpPr>
        <p:pic>
          <p:nvPicPr>
            <p:cNvPr id="19" name="Afbeelding 18">
              <a:extLst>
                <a:ext uri="{FF2B5EF4-FFF2-40B4-BE49-F238E27FC236}">
                  <a16:creationId xmlns:a16="http://schemas.microsoft.com/office/drawing/2014/main" id="{1F4DF6E0-87E3-A2F8-884C-94FD4159FD1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7676147" y="163639"/>
              <a:ext cx="4327183" cy="6570514"/>
            </a:xfrm>
            <a:prstGeom prst="rect">
              <a:avLst/>
            </a:prstGeom>
          </p:spPr>
        </p:pic>
        <p:sp>
          <p:nvSpPr>
            <p:cNvPr id="20" name="Rechthoek 19">
              <a:extLst>
                <a:ext uri="{FF2B5EF4-FFF2-40B4-BE49-F238E27FC236}">
                  <a16:creationId xmlns:a16="http://schemas.microsoft.com/office/drawing/2014/main" id="{ECC2836B-D67D-9CC2-306E-D97610277191}"/>
                </a:ext>
              </a:extLst>
            </p:cNvPr>
            <p:cNvSpPr/>
            <p:nvPr/>
          </p:nvSpPr>
          <p:spPr>
            <a:xfrm>
              <a:off x="10551695" y="365125"/>
              <a:ext cx="1451635" cy="8139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 name="Tekstvak 3">
            <a:extLst>
              <a:ext uri="{FF2B5EF4-FFF2-40B4-BE49-F238E27FC236}">
                <a16:creationId xmlns:a16="http://schemas.microsoft.com/office/drawing/2014/main" id="{0200B7D7-96ED-6469-5FAB-6EE42645A7B4}"/>
              </a:ext>
            </a:extLst>
          </p:cNvPr>
          <p:cNvSpPr txBox="1"/>
          <p:nvPr/>
        </p:nvSpPr>
        <p:spPr>
          <a:xfrm>
            <a:off x="1393371" y="6224456"/>
            <a:ext cx="45719" cy="307777"/>
          </a:xfrm>
          <a:prstGeom prst="rect">
            <a:avLst/>
          </a:prstGeom>
          <a:noFill/>
        </p:spPr>
        <p:txBody>
          <a:bodyPr wrap="square" rtlCol="0">
            <a:spAutoFit/>
          </a:bodyPr>
          <a:lstStyle/>
          <a:p>
            <a:endParaRPr lang="nl-NL" dirty="0"/>
          </a:p>
        </p:txBody>
      </p:sp>
      <p:sp>
        <p:nvSpPr>
          <p:cNvPr id="6" name="Tekstvak 5">
            <a:extLst>
              <a:ext uri="{FF2B5EF4-FFF2-40B4-BE49-F238E27FC236}">
                <a16:creationId xmlns:a16="http://schemas.microsoft.com/office/drawing/2014/main" id="{81CACACE-4058-2FB7-05E1-3E4EAC40A8BA}"/>
              </a:ext>
            </a:extLst>
          </p:cNvPr>
          <p:cNvSpPr txBox="1"/>
          <p:nvPr/>
        </p:nvSpPr>
        <p:spPr>
          <a:xfrm>
            <a:off x="4054734" y="1705401"/>
            <a:ext cx="3610527" cy="5232202"/>
          </a:xfrm>
          <a:prstGeom prst="rect">
            <a:avLst/>
          </a:prstGeom>
          <a:noFill/>
        </p:spPr>
        <p:txBody>
          <a:bodyPr wrap="square" rtlCol="0">
            <a:spAutoFit/>
          </a:bodyPr>
          <a:lstStyle/>
          <a:p>
            <a:r>
              <a:rPr lang="nl-NL" sz="2000" b="1" dirty="0">
                <a:latin typeface="Effra" panose="02000506080000020004"/>
              </a:rPr>
              <a:t>siRNA </a:t>
            </a:r>
            <a:r>
              <a:rPr lang="nl-NL" sz="2000" b="1" i="1" dirty="0">
                <a:latin typeface="Effra" panose="02000506080000020004"/>
              </a:rPr>
              <a:t>(small interfering RNA):</a:t>
            </a:r>
            <a:br>
              <a:rPr lang="nl-NL" sz="2000" dirty="0">
                <a:latin typeface="Effra" panose="02000506080000020004"/>
              </a:rPr>
            </a:br>
            <a:r>
              <a:rPr lang="nl-NL" sz="2000" dirty="0">
                <a:latin typeface="Effra" panose="02000506080000020004"/>
              </a:rPr>
              <a:t>- vaak afkomstig van exogeen </a:t>
            </a:r>
            <a:br>
              <a:rPr lang="nl-NL" sz="2000" dirty="0">
                <a:latin typeface="Effra" panose="02000506080000020004"/>
              </a:rPr>
            </a:br>
            <a:r>
              <a:rPr lang="nl-NL" sz="2000" dirty="0">
                <a:latin typeface="Effra" panose="02000506080000020004"/>
              </a:rPr>
              <a:t>  dubbelstrengs RNA (bijv. virus, </a:t>
            </a:r>
            <a:br>
              <a:rPr lang="nl-NL" sz="2000" dirty="0">
                <a:latin typeface="Effra" panose="02000506080000020004"/>
              </a:rPr>
            </a:br>
            <a:r>
              <a:rPr lang="nl-NL" sz="2000" dirty="0">
                <a:latin typeface="Effra" panose="02000506080000020004"/>
              </a:rPr>
              <a:t>  experimenteel ingebracht RNA)</a:t>
            </a:r>
            <a:br>
              <a:rPr lang="nl-NL" sz="2000" dirty="0">
                <a:latin typeface="Effra" panose="02000506080000020004"/>
              </a:rPr>
            </a:br>
            <a:r>
              <a:rPr lang="nl-NL" sz="2000" dirty="0">
                <a:latin typeface="Effra" panose="02000506080000020004"/>
              </a:rPr>
              <a:t>- meestal perfect complementair</a:t>
            </a:r>
            <a:br>
              <a:rPr lang="nl-NL" sz="2000" dirty="0">
                <a:latin typeface="Effra" panose="02000506080000020004"/>
              </a:rPr>
            </a:br>
            <a:r>
              <a:rPr lang="nl-NL" sz="2000" dirty="0">
                <a:latin typeface="Effra" panose="02000506080000020004"/>
              </a:rPr>
              <a:t>- target mRNA wordt geknipt → </a:t>
            </a:r>
            <a:br>
              <a:rPr lang="nl-NL" sz="2000" dirty="0">
                <a:latin typeface="Effra" panose="02000506080000020004"/>
              </a:rPr>
            </a:br>
            <a:r>
              <a:rPr lang="nl-NL" sz="2000" dirty="0">
                <a:latin typeface="Effra" panose="02000506080000020004"/>
              </a:rPr>
              <a:t>  mRNA-afbraak</a:t>
            </a:r>
            <a:br>
              <a:rPr lang="nl-NL" sz="2000" dirty="0">
                <a:latin typeface="Effra" panose="02000506080000020004"/>
              </a:rPr>
            </a:br>
            <a:br>
              <a:rPr lang="nl-NL" sz="2000" dirty="0">
                <a:latin typeface="Effra" panose="02000506080000020004"/>
              </a:rPr>
            </a:br>
            <a:r>
              <a:rPr lang="nl-NL" sz="2000" b="1" dirty="0">
                <a:latin typeface="Effra" panose="02000506080000020004"/>
              </a:rPr>
              <a:t>miRNA </a:t>
            </a:r>
            <a:r>
              <a:rPr lang="nl-NL" sz="2000" b="1" i="1" dirty="0">
                <a:latin typeface="Effra" panose="02000506080000020004"/>
              </a:rPr>
              <a:t>(microRNA): </a:t>
            </a:r>
            <a:br>
              <a:rPr lang="nl-NL" sz="2000" dirty="0">
                <a:latin typeface="Effra" panose="02000506080000020004"/>
              </a:rPr>
            </a:br>
            <a:r>
              <a:rPr lang="nl-NL" sz="2000" dirty="0">
                <a:latin typeface="Effra" panose="02000506080000020004"/>
              </a:rPr>
              <a:t>- endogeen: gecodeerd door </a:t>
            </a:r>
            <a:br>
              <a:rPr lang="nl-NL" sz="2000" dirty="0">
                <a:latin typeface="Effra" panose="02000506080000020004"/>
              </a:rPr>
            </a:br>
            <a:r>
              <a:rPr lang="nl-NL" sz="2000" dirty="0">
                <a:latin typeface="Effra" panose="02000506080000020004"/>
              </a:rPr>
              <a:t>  het eigen genoom</a:t>
            </a:r>
            <a:br>
              <a:rPr lang="nl-NL" sz="2000" dirty="0">
                <a:latin typeface="Effra" panose="02000506080000020004"/>
              </a:rPr>
            </a:br>
            <a:r>
              <a:rPr lang="nl-NL" sz="2000" dirty="0">
                <a:latin typeface="Effra" panose="02000506080000020004"/>
              </a:rPr>
              <a:t>- meestal gedeeltelijk </a:t>
            </a:r>
            <a:br>
              <a:rPr lang="nl-NL" sz="2000" dirty="0">
                <a:latin typeface="Effra" panose="02000506080000020004"/>
              </a:rPr>
            </a:br>
            <a:r>
              <a:rPr lang="nl-NL" sz="2000" dirty="0">
                <a:latin typeface="Effra" panose="02000506080000020004"/>
              </a:rPr>
              <a:t>  complementair</a:t>
            </a:r>
            <a:br>
              <a:rPr lang="nl-NL" sz="2000" dirty="0">
                <a:latin typeface="Effra" panose="02000506080000020004"/>
              </a:rPr>
            </a:br>
            <a:r>
              <a:rPr lang="nl-NL" sz="2000" dirty="0">
                <a:latin typeface="Effra" panose="02000506080000020004"/>
              </a:rPr>
              <a:t>- translatie remming en/of </a:t>
            </a:r>
            <a:br>
              <a:rPr lang="nl-NL" sz="2000" dirty="0">
                <a:latin typeface="Effra" panose="02000506080000020004"/>
              </a:rPr>
            </a:br>
            <a:r>
              <a:rPr lang="nl-NL" sz="2000" dirty="0">
                <a:latin typeface="Effra" panose="02000506080000020004"/>
              </a:rPr>
              <a:t>  mRNA-afbraak</a:t>
            </a:r>
            <a:br>
              <a:rPr lang="nl-NL" sz="2000" dirty="0">
                <a:latin typeface="Effra" panose="02000506080000020004"/>
              </a:rPr>
            </a:br>
            <a:endParaRPr lang="nl-NL" sz="2000" dirty="0">
              <a:latin typeface="Effra" panose="02000506080000020004"/>
            </a:endParaRPr>
          </a:p>
          <a:p>
            <a:endParaRPr lang="nl-NL" dirty="0"/>
          </a:p>
        </p:txBody>
      </p:sp>
    </p:spTree>
    <p:extLst>
      <p:ext uri="{BB962C8B-B14F-4D97-AF65-F5344CB8AC3E}">
        <p14:creationId xmlns:p14="http://schemas.microsoft.com/office/powerpoint/2010/main" val="323749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4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CRISPR-Cas</a:t>
            </a:r>
            <a:endParaRPr>
              <a:latin typeface="Effra" panose="02000506080000020004" pitchFamily="2" charset="0"/>
              <a:ea typeface="Arial"/>
              <a:cs typeface="Arial"/>
              <a:sym typeface="Arial"/>
            </a:endParaRPr>
          </a:p>
        </p:txBody>
      </p:sp>
      <p:pic>
        <p:nvPicPr>
          <p:cNvPr id="667" name="Google Shape;667;p42"/>
          <p:cNvPicPr preferRelativeResize="0"/>
          <p:nvPr/>
        </p:nvPicPr>
        <p:blipFill rotWithShape="1">
          <a:blip r:embed="rId3">
            <a:alphaModFix/>
          </a:blip>
          <a:srcRect t="13178" b="2936"/>
          <a:stretch/>
        </p:blipFill>
        <p:spPr>
          <a:xfrm>
            <a:off x="4333175" y="220975"/>
            <a:ext cx="7630225" cy="6400800"/>
          </a:xfrm>
          <a:prstGeom prst="rect">
            <a:avLst/>
          </a:prstGeom>
          <a:noFill/>
          <a:ln>
            <a:noFill/>
          </a:ln>
        </p:spPr>
      </p:pic>
      <p:sp>
        <p:nvSpPr>
          <p:cNvPr id="3" name="Tekstvak 2">
            <a:extLst>
              <a:ext uri="{FF2B5EF4-FFF2-40B4-BE49-F238E27FC236}">
                <a16:creationId xmlns:a16="http://schemas.microsoft.com/office/drawing/2014/main" id="{E5C76DB5-1E0B-7D19-70FE-7460107A5011}"/>
              </a:ext>
            </a:extLst>
          </p:cNvPr>
          <p:cNvSpPr txBox="1"/>
          <p:nvPr/>
        </p:nvSpPr>
        <p:spPr>
          <a:xfrm>
            <a:off x="454844" y="6313998"/>
            <a:ext cx="6094428" cy="276999"/>
          </a:xfrm>
          <a:prstGeom prst="rect">
            <a:avLst/>
          </a:prstGeom>
          <a:noFill/>
        </p:spPr>
        <p:txBody>
          <a:bodyPr wrap="square">
            <a:spAutoFit/>
          </a:bodyPr>
          <a:lstStyle/>
          <a:p>
            <a:r>
              <a:rPr lang="nl-NL" sz="1200" dirty="0">
                <a:solidFill>
                  <a:schemeClr val="tx1"/>
                </a:solidFill>
                <a:latin typeface="Effra" panose="02000506080000020004"/>
                <a:hlinkClick r:id="rId4">
                  <a:extLst>
                    <a:ext uri="{A12FA001-AC4F-418D-AE19-62706E023703}">
                      <ahyp:hlinkClr xmlns:ahyp="http://schemas.microsoft.com/office/drawing/2018/hyperlinkcolor" val="tx"/>
                    </a:ext>
                  </a:extLst>
                </a:hlinkClick>
              </a:rPr>
              <a:t>CRISPR – a gene editing tool - Lab </a:t>
            </a:r>
            <a:r>
              <a:rPr lang="nl-NL" sz="1200" dirty="0" err="1">
                <a:solidFill>
                  <a:schemeClr val="tx1"/>
                </a:solidFill>
                <a:latin typeface="Effra" panose="02000506080000020004"/>
                <a:hlinkClick r:id="rId4">
                  <a:extLst>
                    <a:ext uri="{A12FA001-AC4F-418D-AE19-62706E023703}">
                      <ahyp:hlinkClr xmlns:ahyp="http://schemas.microsoft.com/office/drawing/2018/hyperlinkcolor" val="tx"/>
                    </a:ext>
                  </a:extLst>
                </a:hlinkClick>
              </a:rPr>
              <a:t>Associates</a:t>
            </a:r>
            <a:endParaRPr lang="nl-NL" sz="1200" dirty="0">
              <a:solidFill>
                <a:schemeClr val="tx1"/>
              </a:solidFill>
              <a:latin typeface="Effra" panose="02000506080000020004"/>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382">
          <a:extLst>
            <a:ext uri="{FF2B5EF4-FFF2-40B4-BE49-F238E27FC236}">
              <a16:creationId xmlns:a16="http://schemas.microsoft.com/office/drawing/2014/main" id="{F90D1AAF-EB1E-AD91-3B42-D69F049BFA4A}"/>
            </a:ext>
          </a:extLst>
        </p:cNvPr>
        <p:cNvGrpSpPr/>
        <p:nvPr/>
      </p:nvGrpSpPr>
      <p:grpSpPr>
        <a:xfrm>
          <a:off x="0" y="0"/>
          <a:ext cx="0" cy="0"/>
          <a:chOff x="0" y="0"/>
          <a:chExt cx="0" cy="0"/>
        </a:xfrm>
      </p:grpSpPr>
      <p:sp>
        <p:nvSpPr>
          <p:cNvPr id="383" name="Google Shape;383;g2d14e319473_2_3">
            <a:extLst>
              <a:ext uri="{FF2B5EF4-FFF2-40B4-BE49-F238E27FC236}">
                <a16:creationId xmlns:a16="http://schemas.microsoft.com/office/drawing/2014/main" id="{9C258F84-3761-D307-DD00-2307F90D3E9E}"/>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nl-NL">
                <a:latin typeface="Effra" panose="02000506080000020004" pitchFamily="2" charset="0"/>
                <a:ea typeface="Arial"/>
                <a:cs typeface="Arial"/>
                <a:sym typeface="Arial"/>
              </a:rPr>
              <a:t>Energieproductie</a:t>
            </a:r>
            <a:endParaRPr>
              <a:latin typeface="Effra" panose="02000506080000020004" pitchFamily="2" charset="0"/>
              <a:ea typeface="Arial"/>
              <a:cs typeface="Arial"/>
              <a:sym typeface="Arial"/>
            </a:endParaRPr>
          </a:p>
        </p:txBody>
      </p:sp>
      <p:pic>
        <p:nvPicPr>
          <p:cNvPr id="3" name="Afbeelding 2" descr="Afbeelding met tekst, schermopname, Lettertype, algebra&#10;&#10;Automatisch gegenereerde beschrijving">
            <a:extLst>
              <a:ext uri="{FF2B5EF4-FFF2-40B4-BE49-F238E27FC236}">
                <a16:creationId xmlns:a16="http://schemas.microsoft.com/office/drawing/2014/main" id="{20E786C0-6E07-99C8-BB45-968E1D77958E}"/>
              </a:ext>
            </a:extLst>
          </p:cNvPr>
          <p:cNvPicPr>
            <a:picLocks noChangeAspect="1"/>
          </p:cNvPicPr>
          <p:nvPr/>
        </p:nvPicPr>
        <p:blipFill>
          <a:blip r:embed="rId3">
            <a:extLst>
              <a:ext uri="{28A0092B-C50C-407E-A947-70E740481C1C}">
                <a14:useLocalDpi xmlns:a14="http://schemas.microsoft.com/office/drawing/2010/main" val="0"/>
              </a:ext>
            </a:extLst>
          </a:blip>
          <a:srcRect t="29231" b="25913"/>
          <a:stretch/>
        </p:blipFill>
        <p:spPr bwMode="auto">
          <a:xfrm>
            <a:off x="6533368" y="2847412"/>
            <a:ext cx="5323135" cy="2387750"/>
          </a:xfrm>
          <a:prstGeom prst="rect">
            <a:avLst/>
          </a:prstGeom>
          <a:noFill/>
          <a:ln>
            <a:noFill/>
          </a:ln>
        </p:spPr>
      </p:pic>
      <p:grpSp>
        <p:nvGrpSpPr>
          <p:cNvPr id="13" name="Groep 12">
            <a:extLst>
              <a:ext uri="{FF2B5EF4-FFF2-40B4-BE49-F238E27FC236}">
                <a16:creationId xmlns:a16="http://schemas.microsoft.com/office/drawing/2014/main" id="{0E394A92-DB5C-9A21-317F-C5E9B84C840A}"/>
              </a:ext>
            </a:extLst>
          </p:cNvPr>
          <p:cNvGrpSpPr/>
          <p:nvPr/>
        </p:nvGrpSpPr>
        <p:grpSpPr>
          <a:xfrm>
            <a:off x="648425" y="1941910"/>
            <a:ext cx="5859891" cy="4159210"/>
            <a:chOff x="648425" y="1941910"/>
            <a:chExt cx="5859891" cy="4159210"/>
          </a:xfrm>
        </p:grpSpPr>
        <p:pic>
          <p:nvPicPr>
            <p:cNvPr id="7" name="Afbeelding 6">
              <a:extLst>
                <a:ext uri="{FF2B5EF4-FFF2-40B4-BE49-F238E27FC236}">
                  <a16:creationId xmlns:a16="http://schemas.microsoft.com/office/drawing/2014/main" id="{2BA04F78-85E1-1A21-86AF-601D5A57E275}"/>
                </a:ext>
              </a:extLst>
            </p:cNvPr>
            <p:cNvPicPr>
              <a:picLocks noChangeAspect="1"/>
            </p:cNvPicPr>
            <p:nvPr/>
          </p:nvPicPr>
          <p:blipFill rotWithShape="1">
            <a:blip r:embed="rId4"/>
            <a:srcRect l="49212" t="42301" r="16925" b="17784"/>
            <a:stretch/>
          </p:blipFill>
          <p:spPr>
            <a:xfrm>
              <a:off x="648425" y="1981454"/>
              <a:ext cx="5752375" cy="4119666"/>
            </a:xfrm>
            <a:prstGeom prst="rect">
              <a:avLst/>
            </a:prstGeom>
          </p:spPr>
        </p:pic>
        <p:sp>
          <p:nvSpPr>
            <p:cNvPr id="9" name="Tekstvak 8">
              <a:extLst>
                <a:ext uri="{FF2B5EF4-FFF2-40B4-BE49-F238E27FC236}">
                  <a16:creationId xmlns:a16="http://schemas.microsoft.com/office/drawing/2014/main" id="{CB8359B8-3987-6704-8182-FB547CFF4918}"/>
                </a:ext>
              </a:extLst>
            </p:cNvPr>
            <p:cNvSpPr txBox="1"/>
            <p:nvPr/>
          </p:nvSpPr>
          <p:spPr>
            <a:xfrm>
              <a:off x="813148" y="1941910"/>
              <a:ext cx="1427968" cy="338554"/>
            </a:xfrm>
            <a:prstGeom prst="rect">
              <a:avLst/>
            </a:prstGeom>
            <a:noFill/>
          </p:spPr>
          <p:txBody>
            <a:bodyPr wrap="square" rtlCol="0">
              <a:spAutoFit/>
            </a:bodyPr>
            <a:lstStyle/>
            <a:p>
              <a:r>
                <a:rPr lang="nl-NL" sz="1600" b="1"/>
                <a:t>cytoplasma</a:t>
              </a:r>
            </a:p>
          </p:txBody>
        </p:sp>
        <p:sp>
          <p:nvSpPr>
            <p:cNvPr id="10" name="Tekstvak 9">
              <a:extLst>
                <a:ext uri="{FF2B5EF4-FFF2-40B4-BE49-F238E27FC236}">
                  <a16:creationId xmlns:a16="http://schemas.microsoft.com/office/drawing/2014/main" id="{7583F081-0DD9-A248-0985-F3159C1E9264}"/>
                </a:ext>
              </a:extLst>
            </p:cNvPr>
            <p:cNvSpPr txBox="1"/>
            <p:nvPr/>
          </p:nvSpPr>
          <p:spPr>
            <a:xfrm>
              <a:off x="2785576" y="3085650"/>
              <a:ext cx="1427968" cy="338554"/>
            </a:xfrm>
            <a:prstGeom prst="rect">
              <a:avLst/>
            </a:prstGeom>
            <a:noFill/>
          </p:spPr>
          <p:txBody>
            <a:bodyPr wrap="square" rtlCol="0">
              <a:spAutoFit/>
            </a:bodyPr>
            <a:lstStyle/>
            <a:p>
              <a:r>
                <a:rPr lang="nl-NL" sz="1600" b="1"/>
                <a:t>matrix</a:t>
              </a:r>
            </a:p>
          </p:txBody>
        </p:sp>
        <p:sp>
          <p:nvSpPr>
            <p:cNvPr id="12" name="Tekstvak 11">
              <a:extLst>
                <a:ext uri="{FF2B5EF4-FFF2-40B4-BE49-F238E27FC236}">
                  <a16:creationId xmlns:a16="http://schemas.microsoft.com/office/drawing/2014/main" id="{E6F27F4C-3148-9E45-F1D3-668C8B269F8E}"/>
                </a:ext>
              </a:extLst>
            </p:cNvPr>
            <p:cNvSpPr txBox="1"/>
            <p:nvPr/>
          </p:nvSpPr>
          <p:spPr>
            <a:xfrm>
              <a:off x="4578264" y="2569127"/>
              <a:ext cx="1930052" cy="338554"/>
            </a:xfrm>
            <a:prstGeom prst="rect">
              <a:avLst/>
            </a:prstGeom>
            <a:noFill/>
          </p:spPr>
          <p:txBody>
            <a:bodyPr wrap="square" rtlCol="0">
              <a:spAutoFit/>
            </a:bodyPr>
            <a:lstStyle/>
            <a:p>
              <a:r>
                <a:rPr lang="nl-NL" sz="1600" b="1"/>
                <a:t>binnenmembraan</a:t>
              </a:r>
            </a:p>
          </p:txBody>
        </p:sp>
      </p:grpSp>
      <p:sp>
        <p:nvSpPr>
          <p:cNvPr id="4" name="Tekstvak 3">
            <a:extLst>
              <a:ext uri="{FF2B5EF4-FFF2-40B4-BE49-F238E27FC236}">
                <a16:creationId xmlns:a16="http://schemas.microsoft.com/office/drawing/2014/main" id="{38899847-D64F-81FC-C5B6-72625CDEC673}"/>
              </a:ext>
            </a:extLst>
          </p:cNvPr>
          <p:cNvSpPr txBox="1"/>
          <p:nvPr/>
        </p:nvSpPr>
        <p:spPr>
          <a:xfrm>
            <a:off x="492552" y="6457146"/>
            <a:ext cx="7803036" cy="276999"/>
          </a:xfrm>
          <a:prstGeom prst="rect">
            <a:avLst/>
          </a:prstGeom>
          <a:noFill/>
        </p:spPr>
        <p:txBody>
          <a:bodyPr wrap="square">
            <a:spAutoFit/>
          </a:bodyPr>
          <a:lstStyle/>
          <a:p>
            <a:r>
              <a:rPr lang="nl-NL" sz="1200">
                <a:solidFill>
                  <a:schemeClr val="tx1"/>
                </a:solidFill>
                <a:latin typeface="Effra" panose="02000506080000020004"/>
                <a:hlinkClick r:id="rId5">
                  <a:extLst>
                    <a:ext uri="{A12FA001-AC4F-418D-AE19-62706E023703}">
                      <ahyp:hlinkClr xmlns:ahyp="http://schemas.microsoft.com/office/drawing/2018/hyperlinkcolor" val="tx"/>
                    </a:ext>
                  </a:extLst>
                </a:hlinkClick>
              </a:rPr>
              <a:t>Dissimilatie: de verbranding van glucose in de mitochondriën - Biologie van Meneer Spoor</a:t>
            </a:r>
            <a:endParaRPr lang="nl-NL" sz="1200">
              <a:solidFill>
                <a:schemeClr val="tx1"/>
              </a:solidFill>
              <a:latin typeface="Effra" panose="02000506080000020004"/>
            </a:endParaRPr>
          </a:p>
        </p:txBody>
      </p:sp>
    </p:spTree>
    <p:extLst>
      <p:ext uri="{BB962C8B-B14F-4D97-AF65-F5344CB8AC3E}">
        <p14:creationId xmlns:p14="http://schemas.microsoft.com/office/powerpoint/2010/main" val="203989829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382">
          <a:extLst>
            <a:ext uri="{FF2B5EF4-FFF2-40B4-BE49-F238E27FC236}">
              <a16:creationId xmlns:a16="http://schemas.microsoft.com/office/drawing/2014/main" id="{F90D1AAF-EB1E-AD91-3B42-D69F049BFA4A}"/>
            </a:ext>
          </a:extLst>
        </p:cNvPr>
        <p:cNvGrpSpPr/>
        <p:nvPr/>
      </p:nvGrpSpPr>
      <p:grpSpPr>
        <a:xfrm>
          <a:off x="0" y="0"/>
          <a:ext cx="0" cy="0"/>
          <a:chOff x="0" y="0"/>
          <a:chExt cx="0" cy="0"/>
        </a:xfrm>
      </p:grpSpPr>
      <p:sp>
        <p:nvSpPr>
          <p:cNvPr id="383" name="Google Shape;383;g2d14e319473_2_3">
            <a:extLst>
              <a:ext uri="{FF2B5EF4-FFF2-40B4-BE49-F238E27FC236}">
                <a16:creationId xmlns:a16="http://schemas.microsoft.com/office/drawing/2014/main" id="{9C258F84-3761-D307-DD00-2307F90D3E9E}"/>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nl-NL">
                <a:latin typeface="Effra" panose="02000506080000020004" pitchFamily="2" charset="0"/>
                <a:ea typeface="Arial"/>
                <a:cs typeface="Arial"/>
                <a:sym typeface="Arial"/>
              </a:rPr>
              <a:t>Dissimilatie</a:t>
            </a:r>
            <a:endParaRPr>
              <a:latin typeface="Effra" panose="02000506080000020004" pitchFamily="2" charset="0"/>
              <a:ea typeface="Arial"/>
              <a:cs typeface="Arial"/>
              <a:sym typeface="Arial"/>
            </a:endParaRPr>
          </a:p>
        </p:txBody>
      </p:sp>
      <p:sp>
        <p:nvSpPr>
          <p:cNvPr id="4" name="Google Shape;99;g2d17701bccb_0_0">
            <a:extLst>
              <a:ext uri="{FF2B5EF4-FFF2-40B4-BE49-F238E27FC236}">
                <a16:creationId xmlns:a16="http://schemas.microsoft.com/office/drawing/2014/main" id="{0C383A08-A714-F917-9FF9-5486B310382F}"/>
              </a:ext>
            </a:extLst>
          </p:cNvPr>
          <p:cNvSpPr txBox="1">
            <a:spLocks noGrp="1"/>
          </p:cNvSpPr>
          <p:nvPr>
            <p:ph type="body" idx="1"/>
          </p:nvPr>
        </p:nvSpPr>
        <p:spPr>
          <a:xfrm>
            <a:off x="665626" y="2847098"/>
            <a:ext cx="10885800" cy="3679428"/>
          </a:xfrm>
          <a:prstGeom prst="rect">
            <a:avLst/>
          </a:prstGeom>
          <a:noFill/>
          <a:ln>
            <a:noFill/>
          </a:ln>
        </p:spPr>
        <p:txBody>
          <a:bodyPr spcFirstLastPara="1" wrap="square" lIns="91425" tIns="45700" rIns="91425" bIns="45700" anchor="t" anchorCtr="0">
            <a:spAutoFit/>
          </a:bodyPr>
          <a:lstStyle/>
          <a:p>
            <a:pPr marL="190500" indent="0">
              <a:spcBef>
                <a:spcPts val="0"/>
              </a:spcBef>
              <a:buSzPts val="2600"/>
              <a:buNone/>
            </a:pPr>
            <a:r>
              <a:rPr lang="nl-NL" sz="2600" i="1">
                <a:latin typeface="Effra" panose="02000506080000020004" pitchFamily="2" charset="0"/>
                <a:ea typeface="Arial"/>
                <a:cs typeface="Arial"/>
                <a:sym typeface="Arial"/>
              </a:rPr>
              <a:t>Anaerobe dissimilatie </a:t>
            </a:r>
            <a:r>
              <a:rPr lang="nl-NL" sz="2600">
                <a:latin typeface="Effra" panose="02000506080000020004" pitchFamily="2" charset="0"/>
                <a:ea typeface="Arial"/>
                <a:cs typeface="Arial"/>
                <a:sym typeface="Arial"/>
              </a:rPr>
              <a:t>(zuurstof afwezig)</a:t>
            </a:r>
          </a:p>
          <a:p>
            <a:pPr marL="647700" indent="-457200">
              <a:spcBef>
                <a:spcPts val="0"/>
              </a:spcBef>
              <a:buSzPts val="2600"/>
            </a:pPr>
            <a:r>
              <a:rPr lang="nl-NL" sz="2600">
                <a:latin typeface="Effra" panose="02000506080000020004" pitchFamily="2" charset="0"/>
                <a:ea typeface="Arial"/>
                <a:cs typeface="Arial"/>
                <a:sym typeface="Arial"/>
              </a:rPr>
              <a:t>Glycolyse: </a:t>
            </a:r>
            <a:r>
              <a:rPr lang="nl-NL" sz="2600">
                <a:solidFill>
                  <a:schemeClr val="accent4">
                    <a:lumMod val="75000"/>
                  </a:schemeClr>
                </a:solidFill>
                <a:latin typeface="Effra" panose="02000506080000020004" pitchFamily="2" charset="0"/>
                <a:ea typeface="Arial"/>
                <a:cs typeface="Arial"/>
                <a:sym typeface="Arial"/>
              </a:rPr>
              <a:t>2 ATP</a:t>
            </a:r>
            <a:br>
              <a:rPr lang="nl-NL" sz="2600">
                <a:solidFill>
                  <a:schemeClr val="accent4">
                    <a:lumMod val="75000"/>
                  </a:schemeClr>
                </a:solidFill>
                <a:latin typeface="Effra" panose="02000506080000020004" pitchFamily="2" charset="0"/>
                <a:ea typeface="Arial"/>
                <a:cs typeface="Arial"/>
                <a:sym typeface="Arial"/>
              </a:rPr>
            </a:br>
            <a:endParaRPr lang="nl-NL" sz="2600">
              <a:latin typeface="Effra" panose="02000506080000020004" pitchFamily="2" charset="0"/>
              <a:ea typeface="Arial"/>
              <a:cs typeface="Arial"/>
              <a:sym typeface="Arial"/>
            </a:endParaRPr>
          </a:p>
          <a:p>
            <a:pPr marL="190500" indent="0">
              <a:spcBef>
                <a:spcPts val="0"/>
              </a:spcBef>
              <a:buSzPts val="2600"/>
              <a:buNone/>
            </a:pPr>
            <a:r>
              <a:rPr lang="nl-NL" sz="2600" i="1">
                <a:latin typeface="Effra" panose="02000506080000020004" pitchFamily="2" charset="0"/>
                <a:ea typeface="Arial"/>
                <a:cs typeface="Arial"/>
                <a:sym typeface="Arial"/>
              </a:rPr>
              <a:t>Aerobe dissimilatie </a:t>
            </a:r>
            <a:r>
              <a:rPr lang="nl-NL" sz="2600">
                <a:latin typeface="Effra" panose="02000506080000020004" pitchFamily="2" charset="0"/>
                <a:ea typeface="Arial"/>
                <a:cs typeface="Arial"/>
                <a:sym typeface="Arial"/>
              </a:rPr>
              <a:t>(zuurstof aanwezig)</a:t>
            </a:r>
          </a:p>
          <a:p>
            <a:pPr marL="647700" indent="-457200">
              <a:spcBef>
                <a:spcPts val="0"/>
              </a:spcBef>
              <a:buSzPts val="2600"/>
            </a:pPr>
            <a:r>
              <a:rPr lang="nl-NL" sz="2600">
                <a:latin typeface="Effra" panose="02000506080000020004" pitchFamily="2" charset="0"/>
                <a:ea typeface="Arial"/>
                <a:cs typeface="Arial"/>
                <a:sym typeface="Arial"/>
              </a:rPr>
              <a:t>Glycolyse: </a:t>
            </a:r>
            <a:r>
              <a:rPr lang="nl-NL" sz="2600">
                <a:solidFill>
                  <a:schemeClr val="accent4">
                    <a:lumMod val="75000"/>
                  </a:schemeClr>
                </a:solidFill>
                <a:latin typeface="Effra" panose="02000506080000020004" pitchFamily="2" charset="0"/>
                <a:ea typeface="Arial"/>
                <a:cs typeface="Arial"/>
                <a:sym typeface="Arial"/>
              </a:rPr>
              <a:t>2 ATP </a:t>
            </a:r>
            <a:r>
              <a:rPr lang="nl-NL" sz="2600">
                <a:solidFill>
                  <a:schemeClr val="tx1"/>
                </a:solidFill>
                <a:latin typeface="Effra" panose="02000506080000020004" pitchFamily="2" charset="0"/>
                <a:ea typeface="Arial"/>
                <a:cs typeface="Arial"/>
                <a:sym typeface="Arial"/>
              </a:rPr>
              <a:t>&amp;</a:t>
            </a:r>
            <a:r>
              <a:rPr lang="nl-NL" sz="2600">
                <a:solidFill>
                  <a:schemeClr val="accent4">
                    <a:lumMod val="75000"/>
                  </a:schemeClr>
                </a:solidFill>
                <a:latin typeface="Effra" panose="02000506080000020004" pitchFamily="2" charset="0"/>
                <a:ea typeface="Arial"/>
                <a:cs typeface="Arial"/>
                <a:sym typeface="Arial"/>
              </a:rPr>
              <a:t> </a:t>
            </a:r>
            <a:r>
              <a:rPr lang="nl-NL" sz="2600">
                <a:solidFill>
                  <a:schemeClr val="accent6">
                    <a:lumMod val="75000"/>
                  </a:schemeClr>
                </a:solidFill>
                <a:latin typeface="Effra" panose="02000506080000020004" pitchFamily="2" charset="0"/>
                <a:ea typeface="Arial"/>
                <a:cs typeface="Arial"/>
                <a:sym typeface="Arial"/>
              </a:rPr>
              <a:t>2 NADH,H</a:t>
            </a:r>
            <a:r>
              <a:rPr lang="nl-NL" sz="2600" baseline="30000">
                <a:solidFill>
                  <a:schemeClr val="accent6">
                    <a:lumMod val="75000"/>
                  </a:schemeClr>
                </a:solidFill>
                <a:latin typeface="Effra" panose="02000506080000020004" pitchFamily="2" charset="0"/>
                <a:ea typeface="Arial"/>
                <a:cs typeface="Arial"/>
                <a:sym typeface="Arial"/>
              </a:rPr>
              <a:t>+</a:t>
            </a:r>
            <a:endParaRPr lang="nl-NL" sz="2600">
              <a:solidFill>
                <a:schemeClr val="accent6">
                  <a:lumMod val="75000"/>
                </a:schemeClr>
              </a:solidFill>
              <a:latin typeface="Effra" panose="02000506080000020004" pitchFamily="2" charset="0"/>
              <a:ea typeface="Arial"/>
              <a:cs typeface="Arial"/>
              <a:sym typeface="Arial"/>
            </a:endParaRPr>
          </a:p>
          <a:p>
            <a:pPr marL="647700" indent="-457200">
              <a:spcBef>
                <a:spcPts val="0"/>
              </a:spcBef>
              <a:buSzPts val="2600"/>
            </a:pPr>
            <a:r>
              <a:rPr lang="nl-NL" sz="2600">
                <a:latin typeface="Effra" panose="02000506080000020004" pitchFamily="2" charset="0"/>
                <a:ea typeface="Arial"/>
                <a:cs typeface="Arial"/>
                <a:sym typeface="Arial"/>
              </a:rPr>
              <a:t>Citroenzuurcyclus: </a:t>
            </a:r>
            <a:r>
              <a:rPr lang="nl-NL" sz="2600">
                <a:solidFill>
                  <a:schemeClr val="accent4">
                    <a:lumMod val="75000"/>
                  </a:schemeClr>
                </a:solidFill>
                <a:latin typeface="Effra" panose="02000506080000020004" pitchFamily="2" charset="0"/>
                <a:ea typeface="Arial"/>
                <a:cs typeface="Arial"/>
                <a:sym typeface="Arial"/>
              </a:rPr>
              <a:t>2 ATP</a:t>
            </a:r>
            <a:r>
              <a:rPr lang="nl-NL" sz="2600">
                <a:solidFill>
                  <a:schemeClr val="tx1"/>
                </a:solidFill>
                <a:latin typeface="Effra" panose="02000506080000020004" pitchFamily="2" charset="0"/>
                <a:ea typeface="Arial"/>
                <a:cs typeface="Arial"/>
                <a:sym typeface="Arial"/>
              </a:rPr>
              <a:t>,</a:t>
            </a:r>
            <a:r>
              <a:rPr lang="nl-NL" sz="2600">
                <a:solidFill>
                  <a:schemeClr val="accent4">
                    <a:lumMod val="75000"/>
                  </a:schemeClr>
                </a:solidFill>
                <a:latin typeface="Effra" panose="02000506080000020004" pitchFamily="2" charset="0"/>
                <a:ea typeface="Arial"/>
                <a:cs typeface="Arial"/>
                <a:sym typeface="Arial"/>
              </a:rPr>
              <a:t> </a:t>
            </a:r>
            <a:r>
              <a:rPr lang="nl-NL" sz="2600">
                <a:solidFill>
                  <a:schemeClr val="accent6">
                    <a:lumMod val="75000"/>
                  </a:schemeClr>
                </a:solidFill>
                <a:latin typeface="Effra" panose="02000506080000020004" pitchFamily="2" charset="0"/>
                <a:ea typeface="Arial"/>
                <a:cs typeface="Arial"/>
                <a:sym typeface="Arial"/>
              </a:rPr>
              <a:t>8 NADH,H</a:t>
            </a:r>
            <a:r>
              <a:rPr lang="nl-NL" sz="2600" baseline="30000">
                <a:solidFill>
                  <a:schemeClr val="accent6">
                    <a:lumMod val="75000"/>
                  </a:schemeClr>
                </a:solidFill>
                <a:latin typeface="Effra" panose="02000506080000020004" pitchFamily="2" charset="0"/>
                <a:ea typeface="Arial"/>
                <a:cs typeface="Arial"/>
                <a:sym typeface="Arial"/>
              </a:rPr>
              <a:t>+</a:t>
            </a:r>
            <a:endParaRPr lang="nl-NL" sz="2600">
              <a:solidFill>
                <a:schemeClr val="accent6">
                  <a:lumMod val="75000"/>
                </a:schemeClr>
              </a:solidFill>
              <a:latin typeface="Effra" panose="02000506080000020004" pitchFamily="2" charset="0"/>
              <a:ea typeface="Arial"/>
              <a:cs typeface="Arial"/>
              <a:sym typeface="Arial"/>
            </a:endParaRPr>
          </a:p>
          <a:p>
            <a:pPr marL="190500" indent="0">
              <a:spcBef>
                <a:spcPts val="0"/>
              </a:spcBef>
              <a:buSzPts val="2600"/>
              <a:buNone/>
            </a:pPr>
            <a:r>
              <a:rPr lang="nl-NL" sz="2600">
                <a:solidFill>
                  <a:schemeClr val="accent4">
                    <a:lumMod val="75000"/>
                  </a:schemeClr>
                </a:solidFill>
                <a:latin typeface="Effra" panose="02000506080000020004" pitchFamily="2" charset="0"/>
                <a:ea typeface="Arial"/>
                <a:cs typeface="Arial"/>
                <a:sym typeface="Arial"/>
              </a:rPr>
              <a:t>                                         </a:t>
            </a:r>
            <a:r>
              <a:rPr lang="nl-NL" sz="2600">
                <a:solidFill>
                  <a:schemeClr val="tx1"/>
                </a:solidFill>
                <a:latin typeface="Effra" panose="02000506080000020004" pitchFamily="2" charset="0"/>
                <a:ea typeface="Arial"/>
                <a:cs typeface="Arial"/>
                <a:sym typeface="Arial"/>
              </a:rPr>
              <a:t>&amp;</a:t>
            </a:r>
            <a:r>
              <a:rPr lang="nl-NL" sz="2600">
                <a:solidFill>
                  <a:schemeClr val="accent4">
                    <a:lumMod val="75000"/>
                  </a:schemeClr>
                </a:solidFill>
                <a:latin typeface="Effra" panose="02000506080000020004" pitchFamily="2" charset="0"/>
                <a:ea typeface="Arial"/>
                <a:cs typeface="Arial"/>
                <a:sym typeface="Arial"/>
              </a:rPr>
              <a:t> </a:t>
            </a:r>
            <a:r>
              <a:rPr lang="nl-NL" sz="2600">
                <a:solidFill>
                  <a:schemeClr val="accent5">
                    <a:lumMod val="75000"/>
                  </a:schemeClr>
                </a:solidFill>
                <a:latin typeface="Effra" panose="02000506080000020004" pitchFamily="2" charset="0"/>
                <a:ea typeface="Arial"/>
                <a:cs typeface="Arial"/>
                <a:sym typeface="Arial"/>
              </a:rPr>
              <a:t>2 FADH</a:t>
            </a:r>
            <a:r>
              <a:rPr lang="nl-NL" sz="2600" baseline="-25000">
                <a:solidFill>
                  <a:schemeClr val="accent5">
                    <a:lumMod val="75000"/>
                  </a:schemeClr>
                </a:solidFill>
                <a:latin typeface="Effra" panose="02000506080000020004" pitchFamily="2" charset="0"/>
                <a:ea typeface="Arial"/>
                <a:cs typeface="Arial"/>
                <a:sym typeface="Arial"/>
              </a:rPr>
              <a:t>2</a:t>
            </a:r>
          </a:p>
          <a:p>
            <a:pPr marL="647700" indent="-457200">
              <a:spcBef>
                <a:spcPts val="0"/>
              </a:spcBef>
              <a:buSzPts val="2600"/>
            </a:pPr>
            <a:r>
              <a:rPr lang="nl-NL" sz="2600">
                <a:latin typeface="Effra" panose="02000506080000020004" pitchFamily="2" charset="0"/>
                <a:ea typeface="Arial"/>
                <a:cs typeface="Arial"/>
                <a:sym typeface="Arial"/>
              </a:rPr>
              <a:t>Oxidatieve forforylering</a:t>
            </a:r>
            <a:br>
              <a:rPr lang="nl-NL" sz="2600">
                <a:latin typeface="Effra" panose="02000506080000020004" pitchFamily="2" charset="0"/>
                <a:ea typeface="Arial"/>
                <a:cs typeface="Arial"/>
                <a:sym typeface="Arial"/>
              </a:rPr>
            </a:br>
            <a:r>
              <a:rPr lang="nl-NL" sz="2600">
                <a:latin typeface="Effra" panose="02000506080000020004" pitchFamily="2" charset="0"/>
                <a:ea typeface="Arial"/>
                <a:cs typeface="Arial"/>
                <a:sym typeface="Arial"/>
              </a:rPr>
              <a:t>/ademhalingsketen: </a:t>
            </a:r>
            <a:r>
              <a:rPr lang="nl-NL" sz="2600">
                <a:solidFill>
                  <a:schemeClr val="accent4">
                    <a:lumMod val="75000"/>
                  </a:schemeClr>
                </a:solidFill>
                <a:latin typeface="Effra" panose="02000506080000020004" pitchFamily="2" charset="0"/>
                <a:ea typeface="Arial"/>
                <a:cs typeface="Arial"/>
                <a:sym typeface="Arial"/>
              </a:rPr>
              <a:t>34 ATP</a:t>
            </a:r>
            <a:br>
              <a:rPr lang="nl-NL" sz="2800">
                <a:latin typeface="Effra" panose="02000506080000020004" pitchFamily="2" charset="0"/>
                <a:ea typeface="Arial"/>
                <a:cs typeface="Arial"/>
                <a:sym typeface="Arial"/>
              </a:rPr>
            </a:br>
            <a:endParaRPr lang="nl-NL" sz="2500">
              <a:latin typeface="Effra" panose="02000506080000020004" pitchFamily="2" charset="0"/>
              <a:ea typeface="Arial"/>
              <a:cs typeface="Arial"/>
              <a:sym typeface="Arial"/>
            </a:endParaRPr>
          </a:p>
        </p:txBody>
      </p:sp>
      <p:sp>
        <p:nvSpPr>
          <p:cNvPr id="7" name="Tekstvak 6">
            <a:extLst>
              <a:ext uri="{FF2B5EF4-FFF2-40B4-BE49-F238E27FC236}">
                <a16:creationId xmlns:a16="http://schemas.microsoft.com/office/drawing/2014/main" id="{CE4AAE28-3D5C-5ED4-6C1A-59FD835125BA}"/>
              </a:ext>
            </a:extLst>
          </p:cNvPr>
          <p:cNvSpPr txBox="1"/>
          <p:nvPr/>
        </p:nvSpPr>
        <p:spPr>
          <a:xfrm>
            <a:off x="3861018" y="6376233"/>
            <a:ext cx="3616107" cy="383182"/>
          </a:xfrm>
          <a:prstGeom prst="rect">
            <a:avLst/>
          </a:prstGeom>
          <a:noFill/>
        </p:spPr>
        <p:txBody>
          <a:bodyPr wrap="square">
            <a:spAutoFit/>
          </a:bodyPr>
          <a:lstStyle/>
          <a:p>
            <a:pPr marL="190500" lvl="0" algn="l" rtl="0">
              <a:lnSpc>
                <a:spcPct val="90000"/>
              </a:lnSpc>
              <a:spcBef>
                <a:spcPts val="0"/>
              </a:spcBef>
              <a:spcAft>
                <a:spcPts val="0"/>
              </a:spcAft>
              <a:buSzPts val="2600"/>
            </a:pPr>
            <a:r>
              <a:rPr lang="nl-NL" sz="2000">
                <a:latin typeface="Effra" panose="02000506080000020004" pitchFamily="2" charset="0"/>
                <a:ea typeface="Arial"/>
                <a:cs typeface="Arial"/>
                <a:sym typeface="Arial"/>
              </a:rPr>
              <a:t>Binas 68A</a:t>
            </a:r>
            <a:r>
              <a:rPr lang="nl-NL" sz="2000">
                <a:latin typeface="Effra" panose="02000506080000020004" pitchFamily="2" charset="0"/>
              </a:rPr>
              <a:t> / </a:t>
            </a:r>
            <a:r>
              <a:rPr lang="nl-NL" sz="2000">
                <a:latin typeface="Effra" panose="02000506080000020004"/>
              </a:rPr>
              <a:t>ScienceData p. 178</a:t>
            </a:r>
          </a:p>
        </p:txBody>
      </p:sp>
      <p:sp>
        <p:nvSpPr>
          <p:cNvPr id="8" name="Google Shape;99;g2d17701bccb_0_0">
            <a:extLst>
              <a:ext uri="{FF2B5EF4-FFF2-40B4-BE49-F238E27FC236}">
                <a16:creationId xmlns:a16="http://schemas.microsoft.com/office/drawing/2014/main" id="{DD506DE7-ADCB-7544-0696-591D8DCD97D0}"/>
              </a:ext>
            </a:extLst>
          </p:cNvPr>
          <p:cNvSpPr txBox="1">
            <a:spLocks/>
          </p:cNvSpPr>
          <p:nvPr/>
        </p:nvSpPr>
        <p:spPr>
          <a:xfrm>
            <a:off x="665626" y="1690825"/>
            <a:ext cx="10885800" cy="1546537"/>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90500" indent="0">
              <a:spcBef>
                <a:spcPts val="0"/>
              </a:spcBef>
              <a:buSzPts val="2600"/>
              <a:buFont typeface="Arial"/>
              <a:buNone/>
            </a:pPr>
            <a:r>
              <a:rPr lang="nl-NL" sz="2600" u="sng">
                <a:latin typeface="Effra" panose="02000506080000020004" pitchFamily="2" charset="0"/>
                <a:ea typeface="Arial"/>
                <a:cs typeface="Arial"/>
                <a:sym typeface="Arial"/>
              </a:rPr>
              <a:t>Doel:</a:t>
            </a:r>
            <a:r>
              <a:rPr lang="nl-NL" sz="2600">
                <a:latin typeface="Effra" panose="02000506080000020004" pitchFamily="2" charset="0"/>
                <a:ea typeface="Arial"/>
                <a:cs typeface="Arial"/>
                <a:sym typeface="Arial"/>
              </a:rPr>
              <a:t> energie (ATP)</a:t>
            </a:r>
            <a:r>
              <a:rPr lang="nl-NL" sz="2600" i="1">
                <a:latin typeface="Effra" panose="02000506080000020004" pitchFamily="2" charset="0"/>
                <a:ea typeface="Arial"/>
                <a:cs typeface="Arial"/>
                <a:sym typeface="Arial"/>
              </a:rPr>
              <a:t> </a:t>
            </a:r>
            <a:r>
              <a:rPr lang="nl-NL" sz="2600">
                <a:latin typeface="Effra" panose="02000506080000020004" pitchFamily="2" charset="0"/>
                <a:ea typeface="Arial"/>
                <a:cs typeface="Arial"/>
                <a:sym typeface="Arial"/>
              </a:rPr>
              <a:t>verkrijgen uit </a:t>
            </a:r>
            <a:br>
              <a:rPr lang="nl-NL" sz="2600">
                <a:latin typeface="Effra" panose="02000506080000020004" pitchFamily="2" charset="0"/>
                <a:ea typeface="Arial"/>
                <a:cs typeface="Arial"/>
                <a:sym typeface="Arial"/>
              </a:rPr>
            </a:br>
            <a:r>
              <a:rPr lang="nl-NL" sz="2600">
                <a:latin typeface="Effra" panose="02000506080000020004" pitchFamily="2" charset="0"/>
                <a:ea typeface="Arial"/>
                <a:cs typeface="Arial"/>
                <a:sym typeface="Arial"/>
              </a:rPr>
              <a:t>organische stoffen (bijv. glucose)</a:t>
            </a:r>
            <a:br>
              <a:rPr lang="nl-NL" sz="2600" i="1">
                <a:latin typeface="Effra" panose="02000506080000020004" pitchFamily="2" charset="0"/>
                <a:ea typeface="Arial"/>
                <a:cs typeface="Arial"/>
                <a:sym typeface="Arial"/>
              </a:rPr>
            </a:br>
            <a:br>
              <a:rPr lang="nl-NL">
                <a:latin typeface="Effra" panose="02000506080000020004" pitchFamily="2" charset="0"/>
                <a:ea typeface="Arial"/>
                <a:cs typeface="Arial"/>
                <a:sym typeface="Arial"/>
              </a:rPr>
            </a:br>
            <a:endParaRPr lang="nl-NL" sz="2500">
              <a:latin typeface="Effra" panose="02000506080000020004" pitchFamily="2" charset="0"/>
              <a:ea typeface="Arial"/>
              <a:cs typeface="Arial"/>
              <a:sym typeface="Arial"/>
            </a:endParaRPr>
          </a:p>
        </p:txBody>
      </p:sp>
      <p:sp>
        <p:nvSpPr>
          <p:cNvPr id="5" name="Rechthoek 4">
            <a:extLst>
              <a:ext uri="{FF2B5EF4-FFF2-40B4-BE49-F238E27FC236}">
                <a16:creationId xmlns:a16="http://schemas.microsoft.com/office/drawing/2014/main" id="{84FCC24F-8F7E-9AAC-437E-DAEAD7934A30}"/>
              </a:ext>
            </a:extLst>
          </p:cNvPr>
          <p:cNvSpPr/>
          <p:nvPr/>
        </p:nvSpPr>
        <p:spPr>
          <a:xfrm>
            <a:off x="838200" y="2847098"/>
            <a:ext cx="5625230" cy="77354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D38BD8A0-DEE5-BB64-2C52-B10C7D330894}"/>
              </a:ext>
            </a:extLst>
          </p:cNvPr>
          <p:cNvSpPr/>
          <p:nvPr/>
        </p:nvSpPr>
        <p:spPr>
          <a:xfrm>
            <a:off x="838199" y="4016740"/>
            <a:ext cx="5739849" cy="7100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9412BE16-3FA4-2CF7-9572-1FD1AFF51F5F}"/>
              </a:ext>
            </a:extLst>
          </p:cNvPr>
          <p:cNvSpPr/>
          <p:nvPr/>
        </p:nvSpPr>
        <p:spPr>
          <a:xfrm>
            <a:off x="838199" y="4701749"/>
            <a:ext cx="5739849" cy="7100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5BD21B19-F1A3-BEC5-206A-748C4C53D2A3}"/>
              </a:ext>
            </a:extLst>
          </p:cNvPr>
          <p:cNvSpPr/>
          <p:nvPr/>
        </p:nvSpPr>
        <p:spPr>
          <a:xfrm>
            <a:off x="830994" y="5410035"/>
            <a:ext cx="5739849" cy="7100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4E0E6E63-00CE-E6B3-2F75-9E92D1DC84F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rcRect l="5955" r="7494"/>
          <a:stretch>
            <a:fillRect/>
          </a:stretch>
        </p:blipFill>
        <p:spPr>
          <a:xfrm>
            <a:off x="7368362" y="159740"/>
            <a:ext cx="4678331" cy="6534745"/>
          </a:xfrm>
          <a:prstGeom prst="rect">
            <a:avLst/>
          </a:prstGeom>
        </p:spPr>
      </p:pic>
    </p:spTree>
    <p:extLst>
      <p:ext uri="{BB962C8B-B14F-4D97-AF65-F5344CB8AC3E}">
        <p14:creationId xmlns:p14="http://schemas.microsoft.com/office/powerpoint/2010/main" val="47243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99;g2d17701bccb_0_0">
            <a:extLst>
              <a:ext uri="{FF2B5EF4-FFF2-40B4-BE49-F238E27FC236}">
                <a16:creationId xmlns:a16="http://schemas.microsoft.com/office/drawing/2014/main" id="{F870E078-BAC4-C5CA-C82D-035B35AFB82D}"/>
              </a:ext>
            </a:extLst>
          </p:cNvPr>
          <p:cNvSpPr txBox="1">
            <a:spLocks noGrp="1"/>
          </p:cNvSpPr>
          <p:nvPr>
            <p:ph type="body" idx="1"/>
          </p:nvPr>
        </p:nvSpPr>
        <p:spPr>
          <a:xfrm>
            <a:off x="721021" y="3066362"/>
            <a:ext cx="11111630" cy="3679428"/>
          </a:xfrm>
          <a:prstGeom prst="rect">
            <a:avLst/>
          </a:prstGeom>
          <a:noFill/>
          <a:ln>
            <a:noFill/>
          </a:ln>
        </p:spPr>
        <p:txBody>
          <a:bodyPr spcFirstLastPara="1" wrap="square" lIns="91425" tIns="45700" rIns="91425" bIns="45700" anchor="t" anchorCtr="0">
            <a:spAutoFit/>
          </a:bodyPr>
          <a:lstStyle/>
          <a:p>
            <a:pPr marL="190500" indent="0">
              <a:spcBef>
                <a:spcPts val="0"/>
              </a:spcBef>
              <a:buSzPts val="2600"/>
              <a:buNone/>
            </a:pPr>
            <a:r>
              <a:rPr lang="nl-NL" sz="2600" b="1" i="1">
                <a:latin typeface="Effra" panose="02000506080000020004"/>
                <a:sym typeface="Wingdings" panose="05000000000000000000" pitchFamily="2" charset="2"/>
              </a:rPr>
              <a:t>Onthoud:</a:t>
            </a:r>
            <a:br>
              <a:rPr lang="nl-NL" sz="2600" b="1">
                <a:latin typeface="Effra" panose="02000506080000020004"/>
                <a:sym typeface="Wingdings" panose="05000000000000000000" pitchFamily="2" charset="2"/>
              </a:rPr>
            </a:br>
            <a:endParaRPr lang="nl-NL" sz="2600" b="1">
              <a:latin typeface="Effra" panose="02000506080000020004"/>
              <a:sym typeface="Wingdings" panose="05000000000000000000" pitchFamily="2" charset="2"/>
            </a:endParaRPr>
          </a:p>
          <a:p>
            <a:pPr marL="635000" indent="-444500">
              <a:spcBef>
                <a:spcPts val="0"/>
              </a:spcBef>
              <a:buSzPts val="2600"/>
            </a:pPr>
            <a:r>
              <a:rPr lang="nl-NL" sz="2600" b="1">
                <a:latin typeface="Effra" panose="02000506080000020004"/>
                <a:sym typeface="Wingdings" panose="05000000000000000000" pitchFamily="2" charset="2"/>
              </a:rPr>
              <a:t>Reductor</a:t>
            </a:r>
            <a:r>
              <a:rPr lang="nl-NL" sz="2600">
                <a:latin typeface="Effra" panose="02000506080000020004"/>
                <a:sym typeface="Wingdings" panose="05000000000000000000" pitchFamily="2" charset="2"/>
              </a:rPr>
              <a:t> (NADH,H</a:t>
            </a:r>
            <a:r>
              <a:rPr lang="nl-NL" sz="2600" baseline="30000">
                <a:latin typeface="Effra" panose="02000506080000020004"/>
                <a:sym typeface="Wingdings" panose="05000000000000000000" pitchFamily="2" charset="2"/>
              </a:rPr>
              <a:t>+</a:t>
            </a:r>
            <a:r>
              <a:rPr lang="nl-NL" sz="2600">
                <a:latin typeface="Effra" panose="02000506080000020004"/>
                <a:sym typeface="Wingdings" panose="05000000000000000000" pitchFamily="2" charset="2"/>
              </a:rPr>
              <a:t> &amp; </a:t>
            </a:r>
            <a:r>
              <a:rPr lang="nl-NL" sz="2600">
                <a:solidFill>
                  <a:schemeClr val="tx1">
                    <a:lumMod val="95000"/>
                    <a:lumOff val="5000"/>
                  </a:schemeClr>
                </a:solidFill>
                <a:latin typeface="Effra" panose="02000506080000020004"/>
              </a:rPr>
              <a:t>FADH</a:t>
            </a:r>
            <a:r>
              <a:rPr lang="nl-NL" sz="2600" baseline="-25000">
                <a:solidFill>
                  <a:schemeClr val="tx1">
                    <a:lumMod val="95000"/>
                    <a:lumOff val="5000"/>
                  </a:schemeClr>
                </a:solidFill>
                <a:latin typeface="Effra" panose="02000506080000020004"/>
              </a:rPr>
              <a:t>2</a:t>
            </a:r>
            <a:r>
              <a:rPr lang="nl-NL" sz="2600">
                <a:solidFill>
                  <a:schemeClr val="tx1">
                    <a:lumMod val="95000"/>
                    <a:lumOff val="5000"/>
                  </a:schemeClr>
                </a:solidFill>
                <a:latin typeface="Effra" panose="02000506080000020004"/>
              </a:rPr>
              <a:t>)</a:t>
            </a:r>
            <a:r>
              <a:rPr lang="nl-NL" sz="2600">
                <a:latin typeface="Effra" panose="02000506080000020004"/>
                <a:sym typeface="Wingdings" panose="05000000000000000000" pitchFamily="2" charset="2"/>
              </a:rPr>
              <a:t> = elektronen</a:t>
            </a:r>
            <a:r>
              <a:rPr lang="nl-NL" sz="2600" u="sng">
                <a:latin typeface="Effra" panose="02000506080000020004"/>
                <a:sym typeface="Wingdings" panose="05000000000000000000" pitchFamily="2" charset="2"/>
              </a:rPr>
              <a:t>donor</a:t>
            </a:r>
            <a:r>
              <a:rPr lang="nl-NL" sz="2600">
                <a:latin typeface="Effra" panose="02000506080000020004"/>
                <a:sym typeface="Wingdings" panose="05000000000000000000" pitchFamily="2" charset="2"/>
              </a:rPr>
              <a:t> dus staat e</a:t>
            </a:r>
            <a:r>
              <a:rPr lang="nl-NL" sz="2600" baseline="30000">
                <a:latin typeface="Effra" panose="02000506080000020004"/>
                <a:sym typeface="Wingdings" panose="05000000000000000000" pitchFamily="2" charset="2"/>
              </a:rPr>
              <a:t>-</a:t>
            </a:r>
            <a:r>
              <a:rPr lang="nl-NL" sz="2600">
                <a:latin typeface="Effra" panose="02000506080000020004"/>
                <a:sym typeface="Wingdings" panose="05000000000000000000" pitchFamily="2" charset="2"/>
              </a:rPr>
              <a:t> af </a:t>
            </a:r>
            <a:br>
              <a:rPr lang="nl-NL" sz="2600">
                <a:latin typeface="Effra" panose="02000506080000020004"/>
                <a:sym typeface="Wingdings" panose="05000000000000000000" pitchFamily="2" charset="2"/>
              </a:rPr>
            </a:br>
            <a:r>
              <a:rPr lang="nl-NL" sz="2600">
                <a:latin typeface="Effra" panose="02000506080000020004"/>
                <a:sym typeface="Wingdings" panose="05000000000000000000" pitchFamily="2" charset="2"/>
              </a:rPr>
              <a:t>Wordt bij afstaan van e</a:t>
            </a:r>
            <a:r>
              <a:rPr lang="nl-NL" sz="2600" baseline="30000">
                <a:latin typeface="Effra" panose="02000506080000020004"/>
                <a:sym typeface="Wingdings" panose="05000000000000000000" pitchFamily="2" charset="2"/>
              </a:rPr>
              <a:t>-</a:t>
            </a:r>
            <a:r>
              <a:rPr lang="nl-NL" sz="2600">
                <a:latin typeface="Effra" panose="02000506080000020004"/>
                <a:sym typeface="Wingdings" panose="05000000000000000000" pitchFamily="2" charset="2"/>
              </a:rPr>
              <a:t> zelf </a:t>
            </a:r>
            <a:r>
              <a:rPr lang="nl-NL" sz="2600" u="sng">
                <a:latin typeface="Effra" panose="02000506080000020004"/>
                <a:sym typeface="Wingdings" panose="05000000000000000000" pitchFamily="2" charset="2"/>
              </a:rPr>
              <a:t>geoxideerd</a:t>
            </a:r>
            <a:br>
              <a:rPr lang="nl-NL" sz="2600">
                <a:latin typeface="Effra" panose="02000506080000020004"/>
                <a:sym typeface="Wingdings" panose="05000000000000000000" pitchFamily="2" charset="2"/>
              </a:rPr>
            </a:br>
            <a:r>
              <a:rPr lang="nl-NL" sz="2600">
                <a:latin typeface="Effra" panose="02000506080000020004"/>
                <a:ea typeface="Arial"/>
                <a:cs typeface="Arial"/>
                <a:sym typeface="Wingdings" panose="05000000000000000000" pitchFamily="2" charset="2"/>
              </a:rPr>
              <a:t>Oxidatie = elektronen kwijt = lading positiever (oxidatiegetal hoger)</a:t>
            </a:r>
            <a:br>
              <a:rPr lang="nl-NL" sz="2600" i="1">
                <a:latin typeface="Effra" panose="02000506080000020004"/>
                <a:sym typeface="Wingdings" panose="05000000000000000000" pitchFamily="2" charset="2"/>
              </a:rPr>
            </a:br>
            <a:endParaRPr lang="nl-NL" sz="2600" i="1">
              <a:latin typeface="Effra" panose="02000506080000020004"/>
              <a:sym typeface="Wingdings" panose="05000000000000000000" pitchFamily="2" charset="2"/>
            </a:endParaRPr>
          </a:p>
          <a:p>
            <a:pPr marL="635000" indent="-444500">
              <a:spcBef>
                <a:spcPts val="0"/>
              </a:spcBef>
              <a:buSzPts val="2600"/>
            </a:pPr>
            <a:r>
              <a:rPr lang="nl-NL" sz="2600" b="1">
                <a:latin typeface="Effra" panose="02000506080000020004"/>
                <a:sym typeface="Wingdings" panose="05000000000000000000" pitchFamily="2" charset="2"/>
              </a:rPr>
              <a:t>Oxidator</a:t>
            </a:r>
            <a:r>
              <a:rPr lang="nl-NL" sz="2600">
                <a:latin typeface="Effra" panose="02000506080000020004"/>
                <a:sym typeface="Wingdings" panose="05000000000000000000" pitchFamily="2" charset="2"/>
              </a:rPr>
              <a:t> (</a:t>
            </a:r>
            <a:r>
              <a:rPr lang="nl-NL" sz="2600">
                <a:solidFill>
                  <a:schemeClr val="tx1">
                    <a:lumMod val="95000"/>
                    <a:lumOff val="5000"/>
                  </a:schemeClr>
                </a:solidFill>
                <a:latin typeface="Effra" panose="02000506080000020004"/>
              </a:rPr>
              <a:t>NAD</a:t>
            </a:r>
            <a:r>
              <a:rPr lang="nl-NL" sz="2600" baseline="30000">
                <a:solidFill>
                  <a:schemeClr val="tx1">
                    <a:lumMod val="95000"/>
                    <a:lumOff val="5000"/>
                  </a:schemeClr>
                </a:solidFill>
                <a:latin typeface="Effra" panose="02000506080000020004"/>
              </a:rPr>
              <a:t>+ </a:t>
            </a:r>
            <a:r>
              <a:rPr lang="nl-NL" sz="2600">
                <a:solidFill>
                  <a:schemeClr val="tx1">
                    <a:lumMod val="95000"/>
                    <a:lumOff val="5000"/>
                  </a:schemeClr>
                </a:solidFill>
                <a:latin typeface="Effra" panose="02000506080000020004"/>
              </a:rPr>
              <a:t>&amp; FAD) </a:t>
            </a:r>
            <a:r>
              <a:rPr lang="nl-NL" sz="2600">
                <a:latin typeface="Effra" panose="02000506080000020004"/>
                <a:sym typeface="Wingdings" panose="05000000000000000000" pitchFamily="2" charset="2"/>
              </a:rPr>
              <a:t>= elektronen</a:t>
            </a:r>
            <a:r>
              <a:rPr lang="nl-NL" sz="2600" u="sng">
                <a:latin typeface="Effra" panose="02000506080000020004"/>
                <a:sym typeface="Wingdings" panose="05000000000000000000" pitchFamily="2" charset="2"/>
              </a:rPr>
              <a:t>acceptor</a:t>
            </a:r>
            <a:r>
              <a:rPr lang="nl-NL" sz="2600">
                <a:latin typeface="Effra" panose="02000506080000020004"/>
                <a:sym typeface="Wingdings" panose="05000000000000000000" pitchFamily="2" charset="2"/>
              </a:rPr>
              <a:t> dus neemt e</a:t>
            </a:r>
            <a:r>
              <a:rPr lang="nl-NL" sz="2600" baseline="30000">
                <a:latin typeface="Effra" panose="02000506080000020004"/>
                <a:sym typeface="Wingdings" panose="05000000000000000000" pitchFamily="2" charset="2"/>
              </a:rPr>
              <a:t>-</a:t>
            </a:r>
            <a:r>
              <a:rPr lang="nl-NL" sz="2600">
                <a:latin typeface="Effra" panose="02000506080000020004"/>
                <a:sym typeface="Wingdings" panose="05000000000000000000" pitchFamily="2" charset="2"/>
              </a:rPr>
              <a:t> op </a:t>
            </a:r>
            <a:br>
              <a:rPr lang="nl-NL" sz="2600">
                <a:latin typeface="Effra" panose="02000506080000020004"/>
                <a:sym typeface="Wingdings" panose="05000000000000000000" pitchFamily="2" charset="2"/>
              </a:rPr>
            </a:br>
            <a:r>
              <a:rPr lang="nl-NL" sz="2600">
                <a:latin typeface="Effra" panose="02000506080000020004"/>
                <a:sym typeface="Wingdings" panose="05000000000000000000" pitchFamily="2" charset="2"/>
              </a:rPr>
              <a:t>Wordt bij opnemen van e</a:t>
            </a:r>
            <a:r>
              <a:rPr lang="nl-NL" sz="2600" baseline="30000">
                <a:latin typeface="Effra" panose="02000506080000020004"/>
                <a:sym typeface="Wingdings" panose="05000000000000000000" pitchFamily="2" charset="2"/>
              </a:rPr>
              <a:t>-</a:t>
            </a:r>
            <a:r>
              <a:rPr lang="nl-NL" sz="2600">
                <a:latin typeface="Effra" panose="02000506080000020004"/>
                <a:sym typeface="Wingdings" panose="05000000000000000000" pitchFamily="2" charset="2"/>
              </a:rPr>
              <a:t> zelf </a:t>
            </a:r>
            <a:r>
              <a:rPr lang="nl-NL" sz="2600" u="sng">
                <a:latin typeface="Effra" panose="02000506080000020004"/>
                <a:sym typeface="Wingdings" panose="05000000000000000000" pitchFamily="2" charset="2"/>
              </a:rPr>
              <a:t>gereduceerd</a:t>
            </a:r>
            <a:br>
              <a:rPr lang="nl-NL" sz="2600">
                <a:latin typeface="Effra" panose="02000506080000020004"/>
                <a:sym typeface="Wingdings" panose="05000000000000000000" pitchFamily="2" charset="2"/>
              </a:rPr>
            </a:br>
            <a:r>
              <a:rPr lang="nl-NL" sz="2600">
                <a:latin typeface="Effra" panose="02000506080000020004"/>
                <a:ea typeface="Arial"/>
                <a:cs typeface="Arial"/>
                <a:sym typeface="Wingdings" panose="05000000000000000000" pitchFamily="2" charset="2"/>
              </a:rPr>
              <a:t>Reductie = elektronen erbij = lading negatiever (oxidatiegetal lager)</a:t>
            </a:r>
            <a:br>
              <a:rPr lang="nl-NL" sz="2800">
                <a:latin typeface="Effra" panose="02000506080000020004" pitchFamily="2" charset="0"/>
                <a:ea typeface="Arial"/>
                <a:cs typeface="Arial"/>
                <a:sym typeface="Arial"/>
              </a:rPr>
            </a:br>
            <a:endParaRPr lang="nl-NL" sz="2500">
              <a:latin typeface="Effra" panose="02000506080000020004" pitchFamily="2" charset="0"/>
              <a:ea typeface="Arial"/>
              <a:cs typeface="Arial"/>
              <a:sym typeface="Arial"/>
            </a:endParaRPr>
          </a:p>
        </p:txBody>
      </p:sp>
      <p:pic>
        <p:nvPicPr>
          <p:cNvPr id="1026" name="Picture 2" descr="Redox Reactions">
            <a:extLst>
              <a:ext uri="{FF2B5EF4-FFF2-40B4-BE49-F238E27FC236}">
                <a16:creationId xmlns:a16="http://schemas.microsoft.com/office/drawing/2014/main" id="{E8F30AFF-F448-33DE-549C-8DCD29BA13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7744" y="112210"/>
            <a:ext cx="4570226" cy="33167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B363E6B-1F68-5720-4D26-62BDB3FC5F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2070" y="1466461"/>
            <a:ext cx="3426403" cy="1962538"/>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383;g2d14e319473_2_3">
            <a:extLst>
              <a:ext uri="{FF2B5EF4-FFF2-40B4-BE49-F238E27FC236}">
                <a16:creationId xmlns:a16="http://schemas.microsoft.com/office/drawing/2014/main" id="{7BCE708F-3E44-F536-6A0E-18D90E2D4A09}"/>
              </a:ext>
            </a:extLst>
          </p:cNvPr>
          <p:cNvSpPr txBox="1">
            <a:spLocks/>
          </p:cNvSpPr>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nl-NL">
                <a:latin typeface="Effra" panose="02000506080000020004" pitchFamily="2" charset="0"/>
                <a:ea typeface="Arial"/>
                <a:cs typeface="Arial"/>
                <a:sym typeface="Arial"/>
              </a:rPr>
              <a:t>Elektronendragers</a:t>
            </a:r>
          </a:p>
        </p:txBody>
      </p:sp>
    </p:spTree>
    <p:extLst>
      <p:ext uri="{BB962C8B-B14F-4D97-AF65-F5344CB8AC3E}">
        <p14:creationId xmlns:p14="http://schemas.microsoft.com/office/powerpoint/2010/main" val="152972624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5E78B-ADA8-7BCE-0C41-FF30D077D347}"/>
            </a:ext>
          </a:extLst>
        </p:cNvPr>
        <p:cNvGrpSpPr/>
        <p:nvPr/>
      </p:nvGrpSpPr>
      <p:grpSpPr>
        <a:xfrm>
          <a:off x="0" y="0"/>
          <a:ext cx="0" cy="0"/>
          <a:chOff x="0" y="0"/>
          <a:chExt cx="0" cy="0"/>
        </a:xfrm>
      </p:grpSpPr>
      <p:pic>
        <p:nvPicPr>
          <p:cNvPr id="9" name="Afbeelding 8">
            <a:extLst>
              <a:ext uri="{FF2B5EF4-FFF2-40B4-BE49-F238E27FC236}">
                <a16:creationId xmlns:a16="http://schemas.microsoft.com/office/drawing/2014/main" id="{52138849-9CF6-A6F9-66B0-0618301447BC}"/>
              </a:ext>
            </a:extLst>
          </p:cNvPr>
          <p:cNvPicPr>
            <a:picLocks noChangeAspect="1"/>
          </p:cNvPicPr>
          <p:nvPr/>
        </p:nvPicPr>
        <p:blipFill>
          <a:blip r:embed="rId3"/>
          <a:srcRect t="9173"/>
          <a:stretch/>
        </p:blipFill>
        <p:spPr>
          <a:xfrm>
            <a:off x="6096000" y="113468"/>
            <a:ext cx="5978134" cy="6631063"/>
          </a:xfrm>
          <a:prstGeom prst="rect">
            <a:avLst/>
          </a:prstGeom>
        </p:spPr>
      </p:pic>
      <p:sp>
        <p:nvSpPr>
          <p:cNvPr id="2" name="Google Shape;383;g2d14e319473_2_3">
            <a:extLst>
              <a:ext uri="{FF2B5EF4-FFF2-40B4-BE49-F238E27FC236}">
                <a16:creationId xmlns:a16="http://schemas.microsoft.com/office/drawing/2014/main" id="{05B9256D-9684-F761-63DC-478C63F30C74}"/>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nl-NL">
                <a:latin typeface="Effra" panose="02000506080000020004" pitchFamily="2" charset="0"/>
                <a:ea typeface="Arial"/>
                <a:cs typeface="Arial"/>
                <a:sym typeface="Arial"/>
              </a:rPr>
              <a:t>Glycolyse</a:t>
            </a:r>
            <a:endParaRPr>
              <a:latin typeface="Effra" panose="02000506080000020004" pitchFamily="2" charset="0"/>
              <a:ea typeface="Arial"/>
              <a:cs typeface="Arial"/>
              <a:sym typeface="Arial"/>
            </a:endParaRPr>
          </a:p>
        </p:txBody>
      </p:sp>
      <p:sp>
        <p:nvSpPr>
          <p:cNvPr id="3" name="Google Shape;99;g2d17701bccb_0_0">
            <a:extLst>
              <a:ext uri="{FF2B5EF4-FFF2-40B4-BE49-F238E27FC236}">
                <a16:creationId xmlns:a16="http://schemas.microsoft.com/office/drawing/2014/main" id="{689751BE-6312-9036-7F53-6AD29AE1295B}"/>
              </a:ext>
            </a:extLst>
          </p:cNvPr>
          <p:cNvSpPr txBox="1">
            <a:spLocks noGrp="1"/>
          </p:cNvSpPr>
          <p:nvPr>
            <p:ph type="body" idx="1"/>
          </p:nvPr>
        </p:nvSpPr>
        <p:spPr>
          <a:xfrm>
            <a:off x="678153" y="1942482"/>
            <a:ext cx="4933508" cy="3970277"/>
          </a:xfrm>
          <a:prstGeom prst="rect">
            <a:avLst/>
          </a:prstGeom>
          <a:noFill/>
          <a:ln>
            <a:noFill/>
          </a:ln>
        </p:spPr>
        <p:txBody>
          <a:bodyPr spcFirstLastPara="1" wrap="square" lIns="91425" tIns="45700" rIns="91425" bIns="45700" anchor="t" anchorCtr="0">
            <a:spAutoFit/>
          </a:bodyPr>
          <a:lstStyle/>
          <a:p>
            <a:pPr marL="190500" indent="0">
              <a:spcBef>
                <a:spcPts val="0"/>
              </a:spcBef>
              <a:buSzPts val="2600"/>
              <a:buNone/>
            </a:pPr>
            <a:r>
              <a:rPr lang="nl-NL">
                <a:latin typeface="Effra" panose="02000506080000020004" pitchFamily="2" charset="0"/>
                <a:cs typeface="Arial"/>
                <a:sym typeface="Arial"/>
              </a:rPr>
              <a:t>Gevormd: </a:t>
            </a:r>
            <a:r>
              <a:rPr lang="nl-NL">
                <a:solidFill>
                  <a:schemeClr val="accent4">
                    <a:lumMod val="75000"/>
                  </a:schemeClr>
                </a:solidFill>
                <a:latin typeface="Effra" panose="02000506080000020004" pitchFamily="2" charset="0"/>
                <a:cs typeface="Arial"/>
                <a:sym typeface="Arial"/>
              </a:rPr>
              <a:t>4</a:t>
            </a:r>
            <a:r>
              <a:rPr lang="nl-NL">
                <a:solidFill>
                  <a:schemeClr val="accent4">
                    <a:lumMod val="75000"/>
                  </a:schemeClr>
                </a:solidFill>
                <a:latin typeface="Effra" panose="02000506080000020004" pitchFamily="2" charset="0"/>
                <a:ea typeface="Arial"/>
                <a:cs typeface="Arial"/>
                <a:sym typeface="Arial"/>
              </a:rPr>
              <a:t> ATP </a:t>
            </a:r>
            <a:r>
              <a:rPr lang="nl-NL">
                <a:solidFill>
                  <a:schemeClr val="tx1"/>
                </a:solidFill>
                <a:latin typeface="Effra" panose="02000506080000020004" pitchFamily="2" charset="0"/>
                <a:ea typeface="Arial"/>
                <a:cs typeface="Arial"/>
                <a:sym typeface="Arial"/>
              </a:rPr>
              <a:t>+</a:t>
            </a:r>
            <a:r>
              <a:rPr lang="nl-NL">
                <a:solidFill>
                  <a:schemeClr val="accent4">
                    <a:lumMod val="75000"/>
                  </a:schemeClr>
                </a:solidFill>
                <a:latin typeface="Effra" panose="02000506080000020004" pitchFamily="2" charset="0"/>
                <a:ea typeface="Arial"/>
                <a:cs typeface="Arial"/>
                <a:sym typeface="Arial"/>
              </a:rPr>
              <a:t> </a:t>
            </a:r>
            <a:r>
              <a:rPr lang="nl-NL">
                <a:solidFill>
                  <a:schemeClr val="accent6">
                    <a:lumMod val="75000"/>
                  </a:schemeClr>
                </a:solidFill>
                <a:latin typeface="Effra" panose="02000506080000020004" pitchFamily="2" charset="0"/>
                <a:ea typeface="Arial"/>
                <a:cs typeface="Arial"/>
                <a:sym typeface="Arial"/>
              </a:rPr>
              <a:t>2 NADH,H</a:t>
            </a:r>
            <a:r>
              <a:rPr lang="nl-NL" baseline="30000">
                <a:solidFill>
                  <a:schemeClr val="accent6">
                    <a:lumMod val="75000"/>
                  </a:schemeClr>
                </a:solidFill>
                <a:latin typeface="Effra" panose="02000506080000020004" pitchFamily="2" charset="0"/>
                <a:ea typeface="Arial"/>
                <a:cs typeface="Arial"/>
                <a:sym typeface="Arial"/>
              </a:rPr>
              <a:t>+</a:t>
            </a:r>
            <a:endParaRPr lang="nl-NL">
              <a:solidFill>
                <a:schemeClr val="accent4">
                  <a:lumMod val="75000"/>
                </a:schemeClr>
              </a:solidFill>
              <a:latin typeface="Effra" panose="02000506080000020004" pitchFamily="2" charset="0"/>
              <a:cs typeface="Arial"/>
              <a:sym typeface="Arial"/>
            </a:endParaRPr>
          </a:p>
          <a:p>
            <a:pPr marL="190500" lvl="0" indent="0" algn="l" rtl="0">
              <a:lnSpc>
                <a:spcPct val="90000"/>
              </a:lnSpc>
              <a:spcBef>
                <a:spcPts val="0"/>
              </a:spcBef>
              <a:spcAft>
                <a:spcPts val="0"/>
              </a:spcAft>
              <a:buSzPts val="2600"/>
              <a:buNone/>
            </a:pPr>
            <a:r>
              <a:rPr lang="nl-NL">
                <a:latin typeface="Effra" panose="02000506080000020004" pitchFamily="2" charset="0"/>
                <a:cs typeface="Arial"/>
                <a:sym typeface="Arial"/>
              </a:rPr>
              <a:t>Verbruikt: </a:t>
            </a:r>
            <a:r>
              <a:rPr lang="nl-NL">
                <a:solidFill>
                  <a:schemeClr val="accent4">
                    <a:lumMod val="75000"/>
                  </a:schemeClr>
                </a:solidFill>
                <a:latin typeface="Effra" panose="02000506080000020004" pitchFamily="2" charset="0"/>
                <a:ea typeface="Arial"/>
                <a:cs typeface="Arial"/>
                <a:sym typeface="Arial"/>
              </a:rPr>
              <a:t>2 ATP</a:t>
            </a:r>
            <a:br>
              <a:rPr lang="nl-NL">
                <a:solidFill>
                  <a:schemeClr val="accent4">
                    <a:lumMod val="75000"/>
                  </a:schemeClr>
                </a:solidFill>
                <a:latin typeface="Effra" panose="02000506080000020004" pitchFamily="2" charset="0"/>
                <a:ea typeface="Arial"/>
                <a:cs typeface="Arial"/>
                <a:sym typeface="Arial"/>
              </a:rPr>
            </a:br>
            <a:r>
              <a:rPr lang="nl-NL">
                <a:latin typeface="Effra" panose="02000506080000020004" pitchFamily="2" charset="0"/>
                <a:cs typeface="Arial"/>
                <a:sym typeface="Arial"/>
              </a:rPr>
              <a:t>Dus netto winst: </a:t>
            </a:r>
            <a:r>
              <a:rPr lang="nl-NL">
                <a:solidFill>
                  <a:schemeClr val="accent4">
                    <a:lumMod val="75000"/>
                  </a:schemeClr>
                </a:solidFill>
                <a:latin typeface="Effra" panose="02000506080000020004" pitchFamily="2" charset="0"/>
                <a:ea typeface="Arial"/>
                <a:cs typeface="Arial"/>
                <a:sym typeface="Arial"/>
              </a:rPr>
              <a:t>2 ATP</a:t>
            </a:r>
            <a:endParaRPr lang="nl-NL">
              <a:latin typeface="Effra" panose="02000506080000020004"/>
            </a:endParaRPr>
          </a:p>
          <a:p>
            <a:pPr marL="190500" lvl="0" indent="0" algn="l" rtl="0">
              <a:lnSpc>
                <a:spcPct val="90000"/>
              </a:lnSpc>
              <a:spcBef>
                <a:spcPts val="0"/>
              </a:spcBef>
              <a:spcAft>
                <a:spcPts val="0"/>
              </a:spcAft>
              <a:buSzPts val="2600"/>
              <a:buNone/>
            </a:pPr>
            <a:br>
              <a:rPr lang="nl-NL">
                <a:latin typeface="Effra" panose="02000506080000020004" pitchFamily="2" charset="0"/>
                <a:ea typeface="Arial"/>
                <a:cs typeface="Arial"/>
                <a:sym typeface="Arial"/>
              </a:rPr>
            </a:br>
            <a:br>
              <a:rPr lang="nl-NL">
                <a:latin typeface="Effra" panose="02000506080000020004" pitchFamily="2" charset="0"/>
                <a:ea typeface="Arial"/>
                <a:cs typeface="Arial"/>
                <a:sym typeface="Arial"/>
              </a:rPr>
            </a:br>
            <a:r>
              <a:rPr lang="nl-NL">
                <a:solidFill>
                  <a:schemeClr val="accent6">
                    <a:lumMod val="75000"/>
                  </a:schemeClr>
                </a:solidFill>
                <a:latin typeface="Effra" panose="02000506080000020004" pitchFamily="2" charset="0"/>
                <a:ea typeface="Arial"/>
                <a:cs typeface="Arial"/>
                <a:sym typeface="Arial"/>
              </a:rPr>
              <a:t>2 NADH,H</a:t>
            </a:r>
            <a:r>
              <a:rPr lang="nl-NL" baseline="30000">
                <a:solidFill>
                  <a:schemeClr val="accent6">
                    <a:lumMod val="75000"/>
                  </a:schemeClr>
                </a:solidFill>
                <a:latin typeface="Effra" panose="02000506080000020004" pitchFamily="2" charset="0"/>
                <a:ea typeface="Arial"/>
                <a:cs typeface="Arial"/>
                <a:sym typeface="Arial"/>
              </a:rPr>
              <a:t>+ </a:t>
            </a:r>
            <a:r>
              <a:rPr lang="nl-NL">
                <a:solidFill>
                  <a:schemeClr val="tx1"/>
                </a:solidFill>
                <a:latin typeface="Effra" panose="02000506080000020004" pitchFamily="2" charset="0"/>
                <a:ea typeface="Arial"/>
                <a:cs typeface="Arial"/>
                <a:sym typeface="Arial"/>
              </a:rPr>
              <a:t>wordt verbruikt bij gisting </a:t>
            </a:r>
            <a:r>
              <a:rPr lang="nl-NL" i="1">
                <a:solidFill>
                  <a:schemeClr val="tx1"/>
                </a:solidFill>
                <a:latin typeface="Effra" panose="02000506080000020004" pitchFamily="2" charset="0"/>
                <a:ea typeface="Arial"/>
                <a:cs typeface="Arial"/>
                <a:sym typeface="Arial"/>
              </a:rPr>
              <a:t>(anaerobe dissimilatie) </a:t>
            </a:r>
            <a:r>
              <a:rPr lang="nl-NL">
                <a:solidFill>
                  <a:schemeClr val="tx1"/>
                </a:solidFill>
                <a:latin typeface="Effra" panose="02000506080000020004" pitchFamily="2" charset="0"/>
                <a:ea typeface="Arial"/>
                <a:cs typeface="Arial"/>
                <a:sym typeface="Arial"/>
              </a:rPr>
              <a:t>of bij oxidatieve fosforylering / ademhalingsketen </a:t>
            </a:r>
            <a:r>
              <a:rPr lang="nl-NL" i="1">
                <a:solidFill>
                  <a:schemeClr val="tx1"/>
                </a:solidFill>
                <a:latin typeface="Effra" panose="02000506080000020004" pitchFamily="2" charset="0"/>
                <a:ea typeface="Arial"/>
                <a:cs typeface="Arial"/>
                <a:sym typeface="Arial"/>
              </a:rPr>
              <a:t>(aerobe</a:t>
            </a:r>
            <a:br>
              <a:rPr lang="nl-NL" i="1">
                <a:solidFill>
                  <a:schemeClr val="tx1"/>
                </a:solidFill>
                <a:latin typeface="Effra" panose="02000506080000020004" pitchFamily="2" charset="0"/>
                <a:ea typeface="Arial"/>
                <a:cs typeface="Arial"/>
                <a:sym typeface="Arial"/>
              </a:rPr>
            </a:br>
            <a:r>
              <a:rPr lang="nl-NL" i="1">
                <a:solidFill>
                  <a:schemeClr val="tx1"/>
                </a:solidFill>
                <a:latin typeface="Effra" panose="02000506080000020004" pitchFamily="2" charset="0"/>
                <a:ea typeface="Arial"/>
                <a:cs typeface="Arial"/>
                <a:sym typeface="Arial"/>
              </a:rPr>
              <a:t>dissimilatie)</a:t>
            </a:r>
          </a:p>
        </p:txBody>
      </p:sp>
      <p:sp>
        <p:nvSpPr>
          <p:cNvPr id="4" name="Tekstvak 3">
            <a:extLst>
              <a:ext uri="{FF2B5EF4-FFF2-40B4-BE49-F238E27FC236}">
                <a16:creationId xmlns:a16="http://schemas.microsoft.com/office/drawing/2014/main" id="{DB7F080A-11F8-4258-0D46-871C0437E2E0}"/>
              </a:ext>
            </a:extLst>
          </p:cNvPr>
          <p:cNvSpPr txBox="1"/>
          <p:nvPr/>
        </p:nvSpPr>
        <p:spPr>
          <a:xfrm>
            <a:off x="2158262" y="6361349"/>
            <a:ext cx="4099663" cy="383182"/>
          </a:xfrm>
          <a:prstGeom prst="rect">
            <a:avLst/>
          </a:prstGeom>
          <a:noFill/>
        </p:spPr>
        <p:txBody>
          <a:bodyPr wrap="square">
            <a:spAutoFit/>
          </a:bodyPr>
          <a:lstStyle/>
          <a:p>
            <a:pPr marL="190500" lvl="0" algn="l" rtl="0">
              <a:lnSpc>
                <a:spcPct val="90000"/>
              </a:lnSpc>
              <a:spcBef>
                <a:spcPts val="0"/>
              </a:spcBef>
              <a:spcAft>
                <a:spcPts val="0"/>
              </a:spcAft>
              <a:buSzPts val="2600"/>
            </a:pPr>
            <a:r>
              <a:rPr lang="nl-NL" sz="2000">
                <a:latin typeface="Effra" panose="02000506080000020004" pitchFamily="2" charset="0"/>
                <a:ea typeface="Arial"/>
                <a:cs typeface="Arial"/>
                <a:sym typeface="Arial"/>
              </a:rPr>
              <a:t>Binas 68B /</a:t>
            </a:r>
            <a:r>
              <a:rPr lang="nl-NL" sz="2000">
                <a:latin typeface="Effra" panose="02000506080000020004" pitchFamily="2" charset="0"/>
              </a:rPr>
              <a:t> </a:t>
            </a:r>
            <a:r>
              <a:rPr lang="nl-NL" sz="2000" err="1">
                <a:latin typeface="Effra" panose="02000506080000020004"/>
              </a:rPr>
              <a:t>ScienceData</a:t>
            </a:r>
            <a:r>
              <a:rPr lang="nl-NL" sz="2000">
                <a:latin typeface="Effra" panose="02000506080000020004"/>
              </a:rPr>
              <a:t> p. 179/181</a:t>
            </a:r>
          </a:p>
        </p:txBody>
      </p:sp>
    </p:spTree>
    <p:extLst>
      <p:ext uri="{BB962C8B-B14F-4D97-AF65-F5344CB8AC3E}">
        <p14:creationId xmlns:p14="http://schemas.microsoft.com/office/powerpoint/2010/main" val="2383659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
          <a:extLst>
            <a:ext uri="{FF2B5EF4-FFF2-40B4-BE49-F238E27FC236}">
              <a16:creationId xmlns:a16="http://schemas.microsoft.com/office/drawing/2014/main" id="{473112DB-30A5-A351-0CAF-B5BD1D461F5B}"/>
            </a:ext>
          </a:extLst>
        </p:cNvPr>
        <p:cNvGrpSpPr/>
        <p:nvPr/>
      </p:nvGrpSpPr>
      <p:grpSpPr>
        <a:xfrm>
          <a:off x="0" y="0"/>
          <a:ext cx="0" cy="0"/>
          <a:chOff x="0" y="0"/>
          <a:chExt cx="0" cy="0"/>
        </a:xfrm>
      </p:grpSpPr>
      <p:sp>
        <p:nvSpPr>
          <p:cNvPr id="201" name="Google Shape;201;g23e4fb3f7be_0_21">
            <a:extLst>
              <a:ext uri="{FF2B5EF4-FFF2-40B4-BE49-F238E27FC236}">
                <a16:creationId xmlns:a16="http://schemas.microsoft.com/office/drawing/2014/main" id="{4E68E58C-FBCC-439F-58C4-3B9B3076F060}"/>
              </a:ext>
            </a:extLst>
          </p:cNvPr>
          <p:cNvSpPr txBox="1">
            <a:spLocks noGrp="1"/>
          </p:cNvSpPr>
          <p:nvPr>
            <p:ph type="title"/>
          </p:nvPr>
        </p:nvSpPr>
        <p:spPr>
          <a:xfrm>
            <a:off x="650310" y="907174"/>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Donkerreactie</a:t>
            </a:r>
            <a:br>
              <a:rPr lang="nl-NL">
                <a:latin typeface="Effra" panose="02000506080000020004" pitchFamily="2" charset="0"/>
                <a:ea typeface="Arial"/>
                <a:cs typeface="Arial"/>
                <a:sym typeface="Arial"/>
              </a:rPr>
            </a:br>
            <a:r>
              <a:rPr lang="nl-NL">
                <a:latin typeface="Effra" panose="02000506080000020004" pitchFamily="2" charset="0"/>
                <a:ea typeface="Arial"/>
                <a:cs typeface="Arial"/>
                <a:sym typeface="Arial"/>
              </a:rPr>
              <a:t>/ Calvincyclus</a:t>
            </a:r>
            <a:endParaRPr>
              <a:latin typeface="Effra" panose="02000506080000020004" pitchFamily="2" charset="0"/>
              <a:ea typeface="Arial"/>
              <a:cs typeface="Arial"/>
              <a:sym typeface="Arial"/>
            </a:endParaRPr>
          </a:p>
        </p:txBody>
      </p:sp>
      <p:sp>
        <p:nvSpPr>
          <p:cNvPr id="3" name="Tekstvak 2">
            <a:extLst>
              <a:ext uri="{FF2B5EF4-FFF2-40B4-BE49-F238E27FC236}">
                <a16:creationId xmlns:a16="http://schemas.microsoft.com/office/drawing/2014/main" id="{82B8708C-84A3-E4AC-BC01-56E9C6208E72}"/>
              </a:ext>
            </a:extLst>
          </p:cNvPr>
          <p:cNvSpPr txBox="1"/>
          <p:nvPr/>
        </p:nvSpPr>
        <p:spPr>
          <a:xfrm>
            <a:off x="8639932" y="6309234"/>
            <a:ext cx="3531748" cy="400110"/>
          </a:xfrm>
          <a:prstGeom prst="rect">
            <a:avLst/>
          </a:prstGeom>
          <a:noFill/>
        </p:spPr>
        <p:txBody>
          <a:bodyPr wrap="square" rtlCol="0">
            <a:spAutoFit/>
          </a:bodyPr>
          <a:lstStyle/>
          <a:p>
            <a:r>
              <a:rPr lang="nl-NL" sz="2000">
                <a:latin typeface="Effra" panose="02000506080000020004"/>
              </a:rPr>
              <a:t>Binas 69C / </a:t>
            </a:r>
            <a:r>
              <a:rPr lang="nl-NL" sz="2000" err="1">
                <a:latin typeface="Effra" panose="02000506080000020004"/>
              </a:rPr>
              <a:t>ScienceData</a:t>
            </a:r>
            <a:r>
              <a:rPr lang="nl-NL" sz="2000">
                <a:latin typeface="Effra" panose="02000506080000020004"/>
              </a:rPr>
              <a:t> p. 177</a:t>
            </a:r>
          </a:p>
        </p:txBody>
      </p:sp>
      <p:sp>
        <p:nvSpPr>
          <p:cNvPr id="13" name="Google Shape;99;g2d17701bccb_0_0">
            <a:extLst>
              <a:ext uri="{FF2B5EF4-FFF2-40B4-BE49-F238E27FC236}">
                <a16:creationId xmlns:a16="http://schemas.microsoft.com/office/drawing/2014/main" id="{C249C2C9-C3D9-9F78-D4E9-F739739C3B42}"/>
              </a:ext>
            </a:extLst>
          </p:cNvPr>
          <p:cNvSpPr txBox="1">
            <a:spLocks noGrp="1"/>
          </p:cNvSpPr>
          <p:nvPr>
            <p:ph type="body" idx="1"/>
          </p:nvPr>
        </p:nvSpPr>
        <p:spPr>
          <a:xfrm>
            <a:off x="497983" y="2669574"/>
            <a:ext cx="4795377" cy="2973081"/>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600" dirty="0">
                <a:latin typeface="Effra"/>
                <a:ea typeface="Arial"/>
                <a:cs typeface="Arial"/>
                <a:sym typeface="Arial"/>
              </a:rPr>
              <a:t>18 ATP : 12 NADPH,H</a:t>
            </a:r>
            <a:r>
              <a:rPr lang="nl-NL" sz="2600" baseline="30000" dirty="0">
                <a:latin typeface="Effra"/>
                <a:ea typeface="Arial"/>
                <a:cs typeface="Arial"/>
                <a:sym typeface="Arial"/>
              </a:rPr>
              <a:t>+</a:t>
            </a:r>
          </a:p>
          <a:p>
            <a:pPr marL="190500" lvl="0" indent="0">
              <a:spcBef>
                <a:spcPts val="0"/>
              </a:spcBef>
              <a:buSzPts val="2600"/>
              <a:buNone/>
            </a:pPr>
            <a:br>
              <a:rPr lang="nl-NL" sz="2600" dirty="0">
                <a:latin typeface="Effra" panose="02000506080000020004" pitchFamily="2" charset="0"/>
                <a:ea typeface="Arial"/>
                <a:cs typeface="Arial"/>
              </a:rPr>
            </a:br>
            <a:r>
              <a:rPr lang="nl-NL" sz="2600" b="1" dirty="0" err="1">
                <a:latin typeface="Effra" panose="02000506080000020004" pitchFamily="2" charset="0"/>
                <a:ea typeface="Arial"/>
                <a:cs typeface="Arial"/>
              </a:rPr>
              <a:t>Rubisco</a:t>
            </a:r>
            <a:r>
              <a:rPr lang="nl-NL" sz="2600" b="1" dirty="0">
                <a:latin typeface="Effra" panose="02000506080000020004" pitchFamily="2" charset="0"/>
                <a:ea typeface="Arial"/>
                <a:cs typeface="Arial"/>
              </a:rPr>
              <a:t>:</a:t>
            </a:r>
            <a:br>
              <a:rPr lang="nl-NL" sz="2600" dirty="0">
                <a:latin typeface="Effra" panose="02000506080000020004" pitchFamily="2" charset="0"/>
                <a:ea typeface="Arial"/>
                <a:cs typeface="Arial"/>
              </a:rPr>
            </a:br>
            <a:r>
              <a:rPr lang="nl-NL" sz="2600" i="1" dirty="0">
                <a:latin typeface="Effra" panose="02000506080000020004" pitchFamily="2" charset="0"/>
                <a:ea typeface="Arial"/>
                <a:cs typeface="Arial"/>
              </a:rPr>
              <a:t>- </a:t>
            </a:r>
            <a:r>
              <a:rPr lang="nl-NL" sz="2600" i="1" dirty="0" err="1">
                <a:latin typeface="Effra" panose="02000506080000020004" pitchFamily="2" charset="0"/>
                <a:ea typeface="Arial"/>
                <a:cs typeface="Arial"/>
              </a:rPr>
              <a:t>Carboxylering</a:t>
            </a:r>
            <a:r>
              <a:rPr lang="nl-NL" sz="2600" i="1" dirty="0">
                <a:latin typeface="Effra" panose="02000506080000020004" pitchFamily="2" charset="0"/>
                <a:ea typeface="Arial"/>
                <a:cs typeface="Arial"/>
              </a:rPr>
              <a:t>: </a:t>
            </a:r>
            <a:br>
              <a:rPr lang="nl-NL" sz="2600" i="1" dirty="0">
                <a:latin typeface="Effra" panose="02000506080000020004" pitchFamily="2" charset="0"/>
                <a:ea typeface="Arial"/>
                <a:cs typeface="Arial"/>
              </a:rPr>
            </a:br>
            <a:r>
              <a:rPr lang="nl-NL" sz="2600" i="1" dirty="0">
                <a:latin typeface="Effra" panose="02000506080000020004" pitchFamily="2" charset="0"/>
                <a:ea typeface="Arial"/>
                <a:cs typeface="Arial"/>
              </a:rPr>
              <a:t>  </a:t>
            </a:r>
            <a:r>
              <a:rPr lang="nl-NL" sz="2600" dirty="0">
                <a:latin typeface="Effra" panose="02000506080000020004" pitchFamily="2" charset="0"/>
                <a:ea typeface="Arial"/>
                <a:cs typeface="Arial"/>
              </a:rPr>
              <a:t>CO</a:t>
            </a:r>
            <a:r>
              <a:rPr lang="nl-NL" sz="2600" baseline="-25000" dirty="0">
                <a:latin typeface="Effra" panose="02000506080000020004" pitchFamily="2" charset="0"/>
                <a:ea typeface="Arial"/>
                <a:cs typeface="Arial"/>
              </a:rPr>
              <a:t>2 </a:t>
            </a:r>
            <a:r>
              <a:rPr lang="nl-NL" sz="2600" dirty="0">
                <a:latin typeface="Effra" panose="02000506080000020004" pitchFamily="2" charset="0"/>
                <a:ea typeface="Arial"/>
                <a:cs typeface="Arial"/>
              </a:rPr>
              <a:t>bindt aan C5 (gewenst)</a:t>
            </a:r>
            <a:br>
              <a:rPr lang="nl-NL" sz="2600" dirty="0">
                <a:latin typeface="Effra" panose="02000506080000020004" pitchFamily="2" charset="0"/>
                <a:ea typeface="Arial"/>
                <a:cs typeface="Arial"/>
              </a:rPr>
            </a:br>
            <a:r>
              <a:rPr lang="nl-NL" sz="2600" i="1" dirty="0">
                <a:latin typeface="Effra" panose="02000506080000020004" pitchFamily="2" charset="0"/>
                <a:ea typeface="Arial"/>
                <a:cs typeface="Arial"/>
              </a:rPr>
              <a:t>- Fotorespiratie</a:t>
            </a:r>
            <a:r>
              <a:rPr lang="nl-NL" sz="2600" dirty="0">
                <a:latin typeface="Effra" panose="02000506080000020004" pitchFamily="2" charset="0"/>
                <a:ea typeface="Arial"/>
                <a:cs typeface="Arial"/>
              </a:rPr>
              <a:t>: </a:t>
            </a:r>
            <a:br>
              <a:rPr lang="nl-NL" sz="2600" dirty="0">
                <a:latin typeface="Effra" panose="02000506080000020004" pitchFamily="2" charset="0"/>
                <a:ea typeface="Arial"/>
                <a:cs typeface="Arial"/>
              </a:rPr>
            </a:br>
            <a:r>
              <a:rPr lang="nl-NL" sz="2600" dirty="0">
                <a:latin typeface="Effra" panose="02000506080000020004" pitchFamily="2" charset="0"/>
                <a:ea typeface="Arial"/>
                <a:cs typeface="Arial"/>
              </a:rPr>
              <a:t>  O</a:t>
            </a:r>
            <a:r>
              <a:rPr lang="nl-NL" sz="2600" baseline="-25000" dirty="0">
                <a:latin typeface="Effra" panose="02000506080000020004" pitchFamily="2" charset="0"/>
                <a:ea typeface="Arial"/>
                <a:cs typeface="Arial"/>
              </a:rPr>
              <a:t>2</a:t>
            </a:r>
            <a:r>
              <a:rPr lang="nl-NL" sz="2600" dirty="0">
                <a:latin typeface="Effra" panose="02000506080000020004" pitchFamily="2" charset="0"/>
                <a:ea typeface="Arial"/>
                <a:cs typeface="Arial"/>
              </a:rPr>
              <a:t> bindt aan C5 (niet gewenst, </a:t>
            </a:r>
            <a:br>
              <a:rPr lang="nl-NL" sz="2600" dirty="0">
                <a:latin typeface="Effra" panose="02000506080000020004" pitchFamily="2" charset="0"/>
                <a:ea typeface="Arial"/>
                <a:cs typeface="Arial"/>
              </a:rPr>
            </a:br>
            <a:r>
              <a:rPr lang="nl-NL" sz="2600" dirty="0">
                <a:latin typeface="Effra" panose="02000506080000020004" pitchFamily="2" charset="0"/>
                <a:ea typeface="Arial"/>
                <a:cs typeface="Arial"/>
              </a:rPr>
              <a:t>  energieverlies)</a:t>
            </a:r>
          </a:p>
        </p:txBody>
      </p:sp>
      <p:pic>
        <p:nvPicPr>
          <p:cNvPr id="16" name="Afbeelding 15">
            <a:extLst>
              <a:ext uri="{FF2B5EF4-FFF2-40B4-BE49-F238E27FC236}">
                <a16:creationId xmlns:a16="http://schemas.microsoft.com/office/drawing/2014/main" id="{30BFB9C2-1036-4BA2-569A-2BE7100910F1}"/>
              </a:ext>
            </a:extLst>
          </p:cNvPr>
          <p:cNvPicPr>
            <a:picLocks noChangeAspect="1"/>
          </p:cNvPicPr>
          <p:nvPr/>
        </p:nvPicPr>
        <p:blipFill>
          <a:blip r:embed="rId3"/>
          <a:srcRect l="3524" r="1107"/>
          <a:stretch>
            <a:fillRect/>
          </a:stretch>
        </p:blipFill>
        <p:spPr>
          <a:xfrm>
            <a:off x="5089348" y="121195"/>
            <a:ext cx="6960412" cy="5395685"/>
          </a:xfrm>
          <a:prstGeom prst="rect">
            <a:avLst/>
          </a:prstGeom>
        </p:spPr>
      </p:pic>
      <p:sp>
        <p:nvSpPr>
          <p:cNvPr id="17" name="Ovaal 16">
            <a:extLst>
              <a:ext uri="{FF2B5EF4-FFF2-40B4-BE49-F238E27FC236}">
                <a16:creationId xmlns:a16="http://schemas.microsoft.com/office/drawing/2014/main" id="{48FE9519-F5EB-0B1D-F9D0-FE01E41DE892}"/>
              </a:ext>
            </a:extLst>
          </p:cNvPr>
          <p:cNvSpPr/>
          <p:nvPr/>
        </p:nvSpPr>
        <p:spPr>
          <a:xfrm rot="16200000">
            <a:off x="8218710" y="906378"/>
            <a:ext cx="862763" cy="105324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Ovaal 17">
            <a:extLst>
              <a:ext uri="{FF2B5EF4-FFF2-40B4-BE49-F238E27FC236}">
                <a16:creationId xmlns:a16="http://schemas.microsoft.com/office/drawing/2014/main" id="{76815966-AE2E-BC12-C581-D0A50ECD843C}"/>
              </a:ext>
            </a:extLst>
          </p:cNvPr>
          <p:cNvSpPr/>
          <p:nvPr/>
        </p:nvSpPr>
        <p:spPr>
          <a:xfrm rot="16200000">
            <a:off x="7044681" y="3835011"/>
            <a:ext cx="862763" cy="105324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al 18">
            <a:extLst>
              <a:ext uri="{FF2B5EF4-FFF2-40B4-BE49-F238E27FC236}">
                <a16:creationId xmlns:a16="http://schemas.microsoft.com/office/drawing/2014/main" id="{3A44292C-2B53-BBC2-6A6A-7B1CD2F92C23}"/>
              </a:ext>
            </a:extLst>
          </p:cNvPr>
          <p:cNvSpPr/>
          <p:nvPr/>
        </p:nvSpPr>
        <p:spPr>
          <a:xfrm rot="16200000">
            <a:off x="10025041" y="2257312"/>
            <a:ext cx="1158424" cy="143905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4">
            <p14:nvContentPartPr>
              <p14:cNvPr id="21" name="Inkt 20">
                <a:extLst>
                  <a:ext uri="{FF2B5EF4-FFF2-40B4-BE49-F238E27FC236}">
                    <a16:creationId xmlns:a16="http://schemas.microsoft.com/office/drawing/2014/main" id="{1AAF1C9C-4C18-D812-73BF-A0A1B787BD77}"/>
                  </a:ext>
                </a:extLst>
              </p14:cNvPr>
              <p14:cNvContentPartPr/>
              <p14:nvPr/>
            </p14:nvContentPartPr>
            <p14:xfrm>
              <a:off x="5674810" y="2808877"/>
              <a:ext cx="507240" cy="360"/>
            </p14:xfrm>
          </p:contentPart>
        </mc:Choice>
        <mc:Fallback xmlns="">
          <p:pic>
            <p:nvPicPr>
              <p:cNvPr id="21" name="Inkt 20">
                <a:extLst>
                  <a:ext uri="{FF2B5EF4-FFF2-40B4-BE49-F238E27FC236}">
                    <a16:creationId xmlns:a16="http://schemas.microsoft.com/office/drawing/2014/main" id="{1AAF1C9C-4C18-D812-73BF-A0A1B787BD77}"/>
                  </a:ext>
                </a:extLst>
              </p:cNvPr>
              <p:cNvPicPr/>
              <p:nvPr/>
            </p:nvPicPr>
            <p:blipFill>
              <a:blip r:embed="rId5"/>
              <a:stretch>
                <a:fillRect/>
              </a:stretch>
            </p:blipFill>
            <p:spPr>
              <a:xfrm>
                <a:off x="5620810" y="2700877"/>
                <a:ext cx="614880" cy="216000"/>
              </a:xfrm>
              <a:prstGeom prst="rect">
                <a:avLst/>
              </a:prstGeom>
            </p:spPr>
          </p:pic>
        </mc:Fallback>
      </mc:AlternateContent>
    </p:spTree>
    <p:extLst>
      <p:ext uri="{BB962C8B-B14F-4D97-AF65-F5344CB8AC3E}">
        <p14:creationId xmlns:p14="http://schemas.microsoft.com/office/powerpoint/2010/main" val="23866342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AC581-6657-6436-CCFB-24F71DF35AC6}"/>
            </a:ext>
          </a:extLst>
        </p:cNvPr>
        <p:cNvGrpSpPr/>
        <p:nvPr/>
      </p:nvGrpSpPr>
      <p:grpSpPr>
        <a:xfrm>
          <a:off x="0" y="0"/>
          <a:ext cx="0" cy="0"/>
          <a:chOff x="0" y="0"/>
          <a:chExt cx="0" cy="0"/>
        </a:xfrm>
      </p:grpSpPr>
      <p:grpSp>
        <p:nvGrpSpPr>
          <p:cNvPr id="11" name="Groep 10">
            <a:extLst>
              <a:ext uri="{FF2B5EF4-FFF2-40B4-BE49-F238E27FC236}">
                <a16:creationId xmlns:a16="http://schemas.microsoft.com/office/drawing/2014/main" id="{47461B76-A903-A7C3-DC9B-F8CF13F606C6}"/>
              </a:ext>
            </a:extLst>
          </p:cNvPr>
          <p:cNvGrpSpPr/>
          <p:nvPr/>
        </p:nvGrpSpPr>
        <p:grpSpPr>
          <a:xfrm>
            <a:off x="4784942" y="1114816"/>
            <a:ext cx="7170108" cy="5616055"/>
            <a:chOff x="4784942" y="1114816"/>
            <a:chExt cx="7170108" cy="5616055"/>
          </a:xfrm>
        </p:grpSpPr>
        <p:grpSp>
          <p:nvGrpSpPr>
            <p:cNvPr id="5" name="Groep 4">
              <a:extLst>
                <a:ext uri="{FF2B5EF4-FFF2-40B4-BE49-F238E27FC236}">
                  <a16:creationId xmlns:a16="http://schemas.microsoft.com/office/drawing/2014/main" id="{B1267D42-EA44-9C1B-1EF7-353D45B7E221}"/>
                </a:ext>
              </a:extLst>
            </p:cNvPr>
            <p:cNvGrpSpPr/>
            <p:nvPr/>
          </p:nvGrpSpPr>
          <p:grpSpPr>
            <a:xfrm>
              <a:off x="4784942" y="1114816"/>
              <a:ext cx="7170108" cy="5616055"/>
              <a:chOff x="4855804" y="1236485"/>
              <a:chExt cx="6948934" cy="5481860"/>
            </a:xfrm>
          </p:grpSpPr>
          <p:pic>
            <p:nvPicPr>
              <p:cNvPr id="3" name="Picture 2" descr="Dissimilatie op celniveau - ppt video online download">
                <a:extLst>
                  <a:ext uri="{FF2B5EF4-FFF2-40B4-BE49-F238E27FC236}">
                    <a16:creationId xmlns:a16="http://schemas.microsoft.com/office/drawing/2014/main" id="{A9263AAA-A484-A253-5DC4-568A20E00D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06" r="7406"/>
              <a:stretch/>
            </p:blipFill>
            <p:spPr bwMode="auto">
              <a:xfrm>
                <a:off x="4855804" y="1236485"/>
                <a:ext cx="6948934" cy="5481860"/>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a:extLst>
                  <a:ext uri="{FF2B5EF4-FFF2-40B4-BE49-F238E27FC236}">
                    <a16:creationId xmlns:a16="http://schemas.microsoft.com/office/drawing/2014/main" id="{42FA6AFB-5BE9-CF23-12A5-1880A1562BA6}"/>
                  </a:ext>
                </a:extLst>
              </p:cNvPr>
              <p:cNvSpPr/>
              <p:nvPr/>
            </p:nvSpPr>
            <p:spPr>
              <a:xfrm>
                <a:off x="10972800" y="6137753"/>
                <a:ext cx="826718" cy="5010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0" name="Rechthoek 9">
              <a:extLst>
                <a:ext uri="{FF2B5EF4-FFF2-40B4-BE49-F238E27FC236}">
                  <a16:creationId xmlns:a16="http://schemas.microsoft.com/office/drawing/2014/main" id="{417CC5A4-02D1-00FE-8395-A8E69D8C81D9}"/>
                </a:ext>
              </a:extLst>
            </p:cNvPr>
            <p:cNvSpPr/>
            <p:nvPr/>
          </p:nvSpPr>
          <p:spPr>
            <a:xfrm>
              <a:off x="7327726" y="1127342"/>
              <a:ext cx="4621938" cy="2379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7" name="Tekstvak 6">
            <a:extLst>
              <a:ext uri="{FF2B5EF4-FFF2-40B4-BE49-F238E27FC236}">
                <a16:creationId xmlns:a16="http://schemas.microsoft.com/office/drawing/2014/main" id="{E09EAE1A-13A2-BFC2-4C8A-85F8E1916FFF}"/>
              </a:ext>
            </a:extLst>
          </p:cNvPr>
          <p:cNvSpPr txBox="1"/>
          <p:nvPr/>
        </p:nvSpPr>
        <p:spPr>
          <a:xfrm>
            <a:off x="2607753" y="6362008"/>
            <a:ext cx="4115844" cy="383182"/>
          </a:xfrm>
          <a:prstGeom prst="rect">
            <a:avLst/>
          </a:prstGeom>
          <a:noFill/>
        </p:spPr>
        <p:txBody>
          <a:bodyPr wrap="square">
            <a:spAutoFit/>
          </a:bodyPr>
          <a:lstStyle/>
          <a:p>
            <a:pPr marL="190500" lvl="0" algn="l" rtl="0">
              <a:lnSpc>
                <a:spcPct val="90000"/>
              </a:lnSpc>
              <a:spcBef>
                <a:spcPts val="0"/>
              </a:spcBef>
              <a:spcAft>
                <a:spcPts val="0"/>
              </a:spcAft>
              <a:buSzPts val="2600"/>
            </a:pPr>
            <a:r>
              <a:rPr lang="nl-NL" sz="2000">
                <a:latin typeface="Effra" panose="02000506080000020004" pitchFamily="2" charset="0"/>
                <a:ea typeface="Arial"/>
                <a:cs typeface="Arial"/>
                <a:sym typeface="Arial"/>
              </a:rPr>
              <a:t>Binas 68C </a:t>
            </a:r>
            <a:r>
              <a:rPr lang="nl-NL" sz="2000">
                <a:latin typeface="Effra" panose="02000506080000020004" pitchFamily="2" charset="0"/>
              </a:rPr>
              <a:t>/ </a:t>
            </a:r>
            <a:r>
              <a:rPr lang="nl-NL" sz="2000">
                <a:latin typeface="Effra" panose="02000506080000020004"/>
              </a:rPr>
              <a:t>ScienceData p. 180</a:t>
            </a:r>
          </a:p>
        </p:txBody>
      </p:sp>
      <mc:AlternateContent xmlns:mc="http://schemas.openxmlformats.org/markup-compatibility/2006" xmlns:p14="http://schemas.microsoft.com/office/powerpoint/2010/main">
        <mc:Choice Requires="p14">
          <p:contentPart p14:bwMode="auto" r:id="rId4">
            <p14:nvContentPartPr>
              <p14:cNvPr id="12" name="Inkt 11">
                <a:extLst>
                  <a:ext uri="{FF2B5EF4-FFF2-40B4-BE49-F238E27FC236}">
                    <a16:creationId xmlns:a16="http://schemas.microsoft.com/office/drawing/2014/main" id="{16B6C4DF-47EA-4C05-64AD-190555140836}"/>
                  </a:ext>
                </a:extLst>
              </p14:cNvPr>
              <p14:cNvContentPartPr/>
              <p14:nvPr/>
            </p14:nvContentPartPr>
            <p14:xfrm>
              <a:off x="5285264" y="2079202"/>
              <a:ext cx="938880" cy="1706760"/>
            </p14:xfrm>
          </p:contentPart>
        </mc:Choice>
        <mc:Fallback xmlns="">
          <p:pic>
            <p:nvPicPr>
              <p:cNvPr id="12" name="Inkt 11">
                <a:extLst>
                  <a:ext uri="{FF2B5EF4-FFF2-40B4-BE49-F238E27FC236}">
                    <a16:creationId xmlns:a16="http://schemas.microsoft.com/office/drawing/2014/main" id="{16B6C4DF-47EA-4C05-64AD-190555140836}"/>
                  </a:ext>
                </a:extLst>
              </p:cNvPr>
              <p:cNvPicPr/>
              <p:nvPr/>
            </p:nvPicPr>
            <p:blipFill>
              <a:blip r:embed="rId5"/>
              <a:stretch>
                <a:fillRect/>
              </a:stretch>
            </p:blipFill>
            <p:spPr>
              <a:xfrm>
                <a:off x="5267257" y="2061202"/>
                <a:ext cx="974534" cy="1742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Inkt 12">
                <a:extLst>
                  <a:ext uri="{FF2B5EF4-FFF2-40B4-BE49-F238E27FC236}">
                    <a16:creationId xmlns:a16="http://schemas.microsoft.com/office/drawing/2014/main" id="{A1A17CA9-2274-7B60-8EA8-81C1D2CE746A}"/>
                  </a:ext>
                </a:extLst>
              </p14:cNvPr>
              <p14:cNvContentPartPr/>
              <p14:nvPr/>
            </p14:nvContentPartPr>
            <p14:xfrm>
              <a:off x="7402784" y="1235002"/>
              <a:ext cx="1921680" cy="506520"/>
            </p14:xfrm>
          </p:contentPart>
        </mc:Choice>
        <mc:Fallback xmlns="">
          <p:pic>
            <p:nvPicPr>
              <p:cNvPr id="13" name="Inkt 12">
                <a:extLst>
                  <a:ext uri="{FF2B5EF4-FFF2-40B4-BE49-F238E27FC236}">
                    <a16:creationId xmlns:a16="http://schemas.microsoft.com/office/drawing/2014/main" id="{A1A17CA9-2274-7B60-8EA8-81C1D2CE746A}"/>
                  </a:ext>
                </a:extLst>
              </p:cNvPr>
              <p:cNvPicPr/>
              <p:nvPr/>
            </p:nvPicPr>
            <p:blipFill>
              <a:blip r:embed="rId7"/>
              <a:stretch>
                <a:fillRect/>
              </a:stretch>
            </p:blipFill>
            <p:spPr>
              <a:xfrm>
                <a:off x="7384784" y="1217002"/>
                <a:ext cx="1957320" cy="542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t 13">
                <a:extLst>
                  <a:ext uri="{FF2B5EF4-FFF2-40B4-BE49-F238E27FC236}">
                    <a16:creationId xmlns:a16="http://schemas.microsoft.com/office/drawing/2014/main" id="{99DFE7ED-8BE4-4DA0-1E69-41E90E53F857}"/>
                  </a:ext>
                </a:extLst>
              </p14:cNvPr>
              <p14:cNvContentPartPr/>
              <p14:nvPr/>
            </p14:nvContentPartPr>
            <p14:xfrm>
              <a:off x="11193584" y="3156322"/>
              <a:ext cx="221400" cy="1193760"/>
            </p14:xfrm>
          </p:contentPart>
        </mc:Choice>
        <mc:Fallback xmlns="">
          <p:pic>
            <p:nvPicPr>
              <p:cNvPr id="14" name="Inkt 13">
                <a:extLst>
                  <a:ext uri="{FF2B5EF4-FFF2-40B4-BE49-F238E27FC236}">
                    <a16:creationId xmlns:a16="http://schemas.microsoft.com/office/drawing/2014/main" id="{99DFE7ED-8BE4-4DA0-1E69-41E90E53F857}"/>
                  </a:ext>
                </a:extLst>
              </p:cNvPr>
              <p:cNvPicPr/>
              <p:nvPr/>
            </p:nvPicPr>
            <p:blipFill>
              <a:blip r:embed="rId9"/>
              <a:stretch>
                <a:fillRect/>
              </a:stretch>
            </p:blipFill>
            <p:spPr>
              <a:xfrm>
                <a:off x="11175584" y="3138322"/>
                <a:ext cx="257040" cy="1229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Inkt 14">
                <a:extLst>
                  <a:ext uri="{FF2B5EF4-FFF2-40B4-BE49-F238E27FC236}">
                    <a16:creationId xmlns:a16="http://schemas.microsoft.com/office/drawing/2014/main" id="{7EA9A3DE-7493-BA3E-A29E-56CC0FDE8CF7}"/>
                  </a:ext>
                </a:extLst>
              </p14:cNvPr>
              <p14:cNvContentPartPr/>
              <p14:nvPr/>
            </p14:nvContentPartPr>
            <p14:xfrm>
              <a:off x="10495904" y="5561482"/>
              <a:ext cx="489240" cy="725040"/>
            </p14:xfrm>
          </p:contentPart>
        </mc:Choice>
        <mc:Fallback xmlns="">
          <p:pic>
            <p:nvPicPr>
              <p:cNvPr id="15" name="Inkt 14">
                <a:extLst>
                  <a:ext uri="{FF2B5EF4-FFF2-40B4-BE49-F238E27FC236}">
                    <a16:creationId xmlns:a16="http://schemas.microsoft.com/office/drawing/2014/main" id="{7EA9A3DE-7493-BA3E-A29E-56CC0FDE8CF7}"/>
                  </a:ext>
                </a:extLst>
              </p:cNvPr>
              <p:cNvPicPr/>
              <p:nvPr/>
            </p:nvPicPr>
            <p:blipFill>
              <a:blip r:embed="rId11"/>
              <a:stretch>
                <a:fillRect/>
              </a:stretch>
            </p:blipFill>
            <p:spPr>
              <a:xfrm>
                <a:off x="10477904" y="5543482"/>
                <a:ext cx="524880" cy="7606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6" name="Inkt 15">
                <a:extLst>
                  <a:ext uri="{FF2B5EF4-FFF2-40B4-BE49-F238E27FC236}">
                    <a16:creationId xmlns:a16="http://schemas.microsoft.com/office/drawing/2014/main" id="{7AF69AF2-7C40-BE59-93F3-21F495C394B3}"/>
                  </a:ext>
                </a:extLst>
              </p14:cNvPr>
              <p14:cNvContentPartPr/>
              <p14:nvPr/>
            </p14:nvContentPartPr>
            <p14:xfrm>
              <a:off x="6438704" y="4972162"/>
              <a:ext cx="876240" cy="1190520"/>
            </p14:xfrm>
          </p:contentPart>
        </mc:Choice>
        <mc:Fallback xmlns="">
          <p:pic>
            <p:nvPicPr>
              <p:cNvPr id="16" name="Inkt 15">
                <a:extLst>
                  <a:ext uri="{FF2B5EF4-FFF2-40B4-BE49-F238E27FC236}">
                    <a16:creationId xmlns:a16="http://schemas.microsoft.com/office/drawing/2014/main" id="{7AF69AF2-7C40-BE59-93F3-21F495C394B3}"/>
                  </a:ext>
                </a:extLst>
              </p:cNvPr>
              <p:cNvPicPr/>
              <p:nvPr/>
            </p:nvPicPr>
            <p:blipFill>
              <a:blip r:embed="rId13"/>
              <a:stretch>
                <a:fillRect/>
              </a:stretch>
            </p:blipFill>
            <p:spPr>
              <a:xfrm>
                <a:off x="6420704" y="4954162"/>
                <a:ext cx="911880" cy="1226160"/>
              </a:xfrm>
              <a:prstGeom prst="rect">
                <a:avLst/>
              </a:prstGeom>
            </p:spPr>
          </p:pic>
        </mc:Fallback>
      </mc:AlternateContent>
      <p:sp>
        <p:nvSpPr>
          <p:cNvPr id="18" name="Rechthoek 17">
            <a:extLst>
              <a:ext uri="{FF2B5EF4-FFF2-40B4-BE49-F238E27FC236}">
                <a16:creationId xmlns:a16="http://schemas.microsoft.com/office/drawing/2014/main" id="{C7214867-D2A4-1ABF-4C19-68033D82D486}"/>
              </a:ext>
            </a:extLst>
          </p:cNvPr>
          <p:cNvSpPr/>
          <p:nvPr/>
        </p:nvSpPr>
        <p:spPr>
          <a:xfrm>
            <a:off x="9857984" y="1488262"/>
            <a:ext cx="112734" cy="2025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Google Shape;383;g2d14e319473_2_3">
            <a:extLst>
              <a:ext uri="{FF2B5EF4-FFF2-40B4-BE49-F238E27FC236}">
                <a16:creationId xmlns:a16="http://schemas.microsoft.com/office/drawing/2014/main" id="{3E415E78-E09D-4A29-2642-E55051FFA74A}"/>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nl-NL">
                <a:latin typeface="Effra" panose="02000506080000020004" pitchFamily="2" charset="0"/>
                <a:ea typeface="Arial"/>
                <a:cs typeface="Arial"/>
                <a:sym typeface="Arial"/>
              </a:rPr>
              <a:t>Citroenzuurcyclus</a:t>
            </a:r>
            <a:endParaRPr>
              <a:latin typeface="Effra" panose="02000506080000020004" pitchFamily="2" charset="0"/>
              <a:ea typeface="Arial"/>
              <a:cs typeface="Arial"/>
              <a:sym typeface="Arial"/>
            </a:endParaRPr>
          </a:p>
        </p:txBody>
      </p:sp>
      <p:pic>
        <p:nvPicPr>
          <p:cNvPr id="20" name="Picture 2" descr="Science Memes - Interested in advertising with us? Message... | Facebook">
            <a:extLst>
              <a:ext uri="{FF2B5EF4-FFF2-40B4-BE49-F238E27FC236}">
                <a16:creationId xmlns:a16="http://schemas.microsoft.com/office/drawing/2014/main" id="{62081BFF-5474-59DE-8340-D15A18C04C5B}"/>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9198" r="4107" b="10739"/>
          <a:stretch/>
        </p:blipFill>
        <p:spPr bwMode="auto">
          <a:xfrm rot="21331374" flipH="1">
            <a:off x="7589175" y="585351"/>
            <a:ext cx="1278392" cy="73467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Science Memes - Interested in advertising with us? Message... | Facebook">
            <a:extLst>
              <a:ext uri="{FF2B5EF4-FFF2-40B4-BE49-F238E27FC236}">
                <a16:creationId xmlns:a16="http://schemas.microsoft.com/office/drawing/2014/main" id="{616A3AF3-6E1E-9BA0-AC78-45A56AC82808}"/>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9198" r="4107" b="10739"/>
          <a:stretch/>
        </p:blipFill>
        <p:spPr bwMode="auto">
          <a:xfrm rot="5400000" flipH="1">
            <a:off x="11190508" y="3377108"/>
            <a:ext cx="1055584" cy="60663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cience Memes - Interested in advertising with us? Message... | Facebook">
            <a:extLst>
              <a:ext uri="{FF2B5EF4-FFF2-40B4-BE49-F238E27FC236}">
                <a16:creationId xmlns:a16="http://schemas.microsoft.com/office/drawing/2014/main" id="{80EC069E-A28C-B1D9-9875-89BE7781849F}"/>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9598" b="87437" l="9091" r="90514">
                        <a14:foregroundMark x1="86561" y1="68342" x2="84585" y2="56784"/>
                        <a14:foregroundMark x1="22530" y1="84925" x2="44269" y2="23618"/>
                        <a14:foregroundMark x1="44269" y1="23618" x2="44269" y2="19598"/>
                        <a14:foregroundMark x1="77470" y1="54774" x2="90909" y2="71859"/>
                        <a14:foregroundMark x1="82213" y1="75879" x2="66008" y2="80402"/>
                        <a14:foregroundMark x1="84190" y1="74372" x2="48617" y2="72864"/>
                        <a14:foregroundMark x1="63636" y1="72864" x2="86166" y2="87437"/>
                        <a14:foregroundMark x1="9091" y1="75377" x2="9881" y2="50754"/>
                      </a14:backgroundRemoval>
                    </a14:imgEffect>
                  </a14:imgLayer>
                </a14:imgProps>
              </a:ext>
              <a:ext uri="{28A0092B-C50C-407E-A947-70E740481C1C}">
                <a14:useLocalDpi xmlns:a14="http://schemas.microsoft.com/office/drawing/2010/main" val="0"/>
              </a:ext>
            </a:extLst>
          </a:blip>
          <a:srcRect t="19198" r="4107" b="10739"/>
          <a:stretch/>
        </p:blipFill>
        <p:spPr bwMode="auto">
          <a:xfrm rot="7153375" flipH="1">
            <a:off x="10668220" y="5843338"/>
            <a:ext cx="1186932" cy="6821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cience Memes - Interested in advertising with us? Message... | Facebook">
            <a:extLst>
              <a:ext uri="{FF2B5EF4-FFF2-40B4-BE49-F238E27FC236}">
                <a16:creationId xmlns:a16="http://schemas.microsoft.com/office/drawing/2014/main" id="{086E1B01-3F4B-9692-0763-7E5375950956}"/>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9198" r="4107" b="10739"/>
          <a:stretch/>
        </p:blipFill>
        <p:spPr bwMode="auto">
          <a:xfrm rot="14746993" flipH="1">
            <a:off x="5842597" y="5516046"/>
            <a:ext cx="1080725" cy="62108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cience Memes - Interested in advertising with us? Message... | Facebook">
            <a:extLst>
              <a:ext uri="{FF2B5EF4-FFF2-40B4-BE49-F238E27FC236}">
                <a16:creationId xmlns:a16="http://schemas.microsoft.com/office/drawing/2014/main" id="{F6E83ECC-75FE-6913-73CA-934423702141}"/>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9198" r="4107" b="10739"/>
          <a:stretch/>
        </p:blipFill>
        <p:spPr bwMode="auto">
          <a:xfrm rot="3461690" flipH="1" flipV="1">
            <a:off x="4558020" y="3026585"/>
            <a:ext cx="1151704" cy="661872"/>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99;g2d17701bccb_0_0">
            <a:extLst>
              <a:ext uri="{FF2B5EF4-FFF2-40B4-BE49-F238E27FC236}">
                <a16:creationId xmlns:a16="http://schemas.microsoft.com/office/drawing/2014/main" id="{F9653D07-FFAB-90D1-2561-D6A17EB6632D}"/>
              </a:ext>
            </a:extLst>
          </p:cNvPr>
          <p:cNvSpPr txBox="1">
            <a:spLocks noGrp="1"/>
          </p:cNvSpPr>
          <p:nvPr>
            <p:ph type="body" idx="1"/>
          </p:nvPr>
        </p:nvSpPr>
        <p:spPr>
          <a:xfrm>
            <a:off x="657684" y="1831556"/>
            <a:ext cx="4493089" cy="4395009"/>
          </a:xfrm>
          <a:prstGeom prst="rect">
            <a:avLst/>
          </a:prstGeom>
          <a:noFill/>
          <a:ln>
            <a:noFill/>
          </a:ln>
        </p:spPr>
        <p:txBody>
          <a:bodyPr spcFirstLastPara="1" wrap="square" lIns="91425" tIns="45700" rIns="91425" bIns="45700" anchor="t" anchorCtr="0">
            <a:spAutoFit/>
          </a:bodyPr>
          <a:lstStyle/>
          <a:p>
            <a:pPr marL="190500" indent="0">
              <a:spcBef>
                <a:spcPts val="0"/>
              </a:spcBef>
              <a:buSzPts val="2600"/>
              <a:buNone/>
            </a:pPr>
            <a:r>
              <a:rPr lang="nl-NL">
                <a:latin typeface="Effra" panose="02000506080000020004"/>
                <a:cs typeface="Arial"/>
                <a:sym typeface="Arial"/>
              </a:rPr>
              <a:t>Gevormd per cyclus</a:t>
            </a:r>
            <a:br>
              <a:rPr lang="nl-NL">
                <a:latin typeface="Effra" panose="02000506080000020004"/>
                <a:cs typeface="Arial"/>
                <a:sym typeface="Arial"/>
              </a:rPr>
            </a:br>
            <a:r>
              <a:rPr lang="nl-NL">
                <a:latin typeface="Effra" panose="02000506080000020004"/>
                <a:cs typeface="Arial"/>
                <a:sym typeface="Arial"/>
              </a:rPr>
              <a:t>(incl. decarboxylering): </a:t>
            </a:r>
            <a:br>
              <a:rPr lang="nl-NL">
                <a:latin typeface="Effra" panose="02000506080000020004"/>
                <a:cs typeface="Arial"/>
                <a:sym typeface="Arial"/>
              </a:rPr>
            </a:br>
            <a:r>
              <a:rPr lang="nl-NL">
                <a:latin typeface="Effra" panose="02000506080000020004"/>
                <a:cs typeface="Arial"/>
                <a:sym typeface="Arial"/>
              </a:rPr>
              <a:t>- </a:t>
            </a:r>
            <a:r>
              <a:rPr lang="nl-NL">
                <a:solidFill>
                  <a:schemeClr val="accent4">
                    <a:lumMod val="75000"/>
                  </a:schemeClr>
                </a:solidFill>
                <a:latin typeface="Effra" panose="02000506080000020004"/>
                <a:cs typeface="Arial"/>
                <a:sym typeface="Arial"/>
              </a:rPr>
              <a:t>1</a:t>
            </a:r>
            <a:r>
              <a:rPr lang="nl-NL">
                <a:solidFill>
                  <a:schemeClr val="accent4">
                    <a:lumMod val="75000"/>
                  </a:schemeClr>
                </a:solidFill>
                <a:latin typeface="Effra" panose="02000506080000020004"/>
                <a:ea typeface="Arial"/>
                <a:cs typeface="Arial"/>
                <a:sym typeface="Arial"/>
              </a:rPr>
              <a:t> ATP </a:t>
            </a:r>
            <a:br>
              <a:rPr lang="nl-NL">
                <a:solidFill>
                  <a:schemeClr val="tx1"/>
                </a:solidFill>
                <a:latin typeface="Effra" panose="02000506080000020004"/>
                <a:ea typeface="Arial"/>
                <a:cs typeface="Arial"/>
                <a:sym typeface="Arial"/>
              </a:rPr>
            </a:br>
            <a:r>
              <a:rPr lang="nl-NL">
                <a:solidFill>
                  <a:schemeClr val="tx1"/>
                </a:solidFill>
                <a:latin typeface="Effra" panose="02000506080000020004"/>
                <a:ea typeface="Arial"/>
                <a:cs typeface="Arial"/>
                <a:sym typeface="Arial"/>
              </a:rPr>
              <a:t>- </a:t>
            </a:r>
            <a:r>
              <a:rPr lang="nl-NL">
                <a:solidFill>
                  <a:schemeClr val="accent6">
                    <a:lumMod val="75000"/>
                  </a:schemeClr>
                </a:solidFill>
                <a:latin typeface="Effra" panose="02000506080000020004"/>
                <a:ea typeface="Arial"/>
                <a:cs typeface="Arial"/>
                <a:sym typeface="Arial"/>
              </a:rPr>
              <a:t>4 NADH,H</a:t>
            </a:r>
            <a:r>
              <a:rPr lang="nl-NL" baseline="30000">
                <a:solidFill>
                  <a:schemeClr val="accent6">
                    <a:lumMod val="75000"/>
                  </a:schemeClr>
                </a:solidFill>
                <a:latin typeface="Effra" panose="02000506080000020004"/>
                <a:ea typeface="Arial"/>
                <a:cs typeface="Arial"/>
                <a:sym typeface="Arial"/>
              </a:rPr>
              <a:t>+</a:t>
            </a:r>
            <a:endParaRPr lang="nl-NL">
              <a:solidFill>
                <a:schemeClr val="accent4">
                  <a:lumMod val="75000"/>
                </a:schemeClr>
              </a:solidFill>
              <a:latin typeface="Effra" panose="02000506080000020004"/>
              <a:cs typeface="Arial"/>
              <a:sym typeface="Arial"/>
            </a:endParaRPr>
          </a:p>
          <a:p>
            <a:pPr marL="190500" indent="0">
              <a:spcBef>
                <a:spcPts val="0"/>
              </a:spcBef>
              <a:buSzPts val="2600"/>
              <a:buNone/>
            </a:pPr>
            <a:r>
              <a:rPr lang="nl-NL">
                <a:solidFill>
                  <a:schemeClr val="tx1"/>
                </a:solidFill>
                <a:latin typeface="Effra" panose="02000506080000020004"/>
                <a:ea typeface="Arial"/>
                <a:cs typeface="Arial"/>
                <a:sym typeface="Arial"/>
              </a:rPr>
              <a:t>- </a:t>
            </a:r>
            <a:r>
              <a:rPr lang="nl-NL">
                <a:solidFill>
                  <a:schemeClr val="accent5">
                    <a:lumMod val="75000"/>
                  </a:schemeClr>
                </a:solidFill>
                <a:latin typeface="Effra" panose="02000506080000020004"/>
                <a:ea typeface="Arial"/>
                <a:cs typeface="Arial"/>
                <a:sym typeface="Arial"/>
              </a:rPr>
              <a:t>1 FADH</a:t>
            </a:r>
            <a:r>
              <a:rPr lang="nl-NL" baseline="-25000">
                <a:solidFill>
                  <a:schemeClr val="accent5">
                    <a:lumMod val="75000"/>
                  </a:schemeClr>
                </a:solidFill>
                <a:latin typeface="Effra" panose="02000506080000020004"/>
                <a:ea typeface="Arial"/>
                <a:cs typeface="Arial"/>
                <a:sym typeface="Arial"/>
              </a:rPr>
              <a:t>2</a:t>
            </a:r>
            <a:br>
              <a:rPr lang="nl-NL" sz="3200" baseline="-25000">
                <a:solidFill>
                  <a:schemeClr val="accent5">
                    <a:lumMod val="75000"/>
                  </a:schemeClr>
                </a:solidFill>
                <a:latin typeface="Effra" panose="02000506080000020004"/>
                <a:ea typeface="Arial"/>
                <a:cs typeface="Arial"/>
                <a:sym typeface="Arial"/>
              </a:rPr>
            </a:br>
            <a:endParaRPr lang="nl-NL" sz="3200" baseline="-25000">
              <a:solidFill>
                <a:schemeClr val="accent5">
                  <a:lumMod val="75000"/>
                </a:schemeClr>
              </a:solidFill>
              <a:latin typeface="Effra" panose="02000506080000020004"/>
              <a:ea typeface="Arial"/>
              <a:cs typeface="Arial"/>
              <a:sym typeface="Arial"/>
            </a:endParaRPr>
          </a:p>
          <a:p>
            <a:pPr marL="190500" indent="0">
              <a:spcBef>
                <a:spcPts val="0"/>
              </a:spcBef>
              <a:buSzPts val="2600"/>
              <a:buNone/>
            </a:pPr>
            <a:br>
              <a:rPr lang="nl-NL" baseline="-25000">
                <a:solidFill>
                  <a:schemeClr val="accent5">
                    <a:lumMod val="75000"/>
                  </a:schemeClr>
                </a:solidFill>
                <a:latin typeface="Effra" panose="02000506080000020004"/>
                <a:ea typeface="Arial"/>
                <a:cs typeface="Arial"/>
                <a:sym typeface="Arial"/>
              </a:rPr>
            </a:br>
            <a:r>
              <a:rPr lang="nl-NL" b="1" i="1">
                <a:latin typeface="Effra" panose="02000506080000020004"/>
                <a:cs typeface="Arial"/>
                <a:sym typeface="Arial"/>
              </a:rPr>
              <a:t>Let op! </a:t>
            </a:r>
            <a:r>
              <a:rPr lang="nl-NL">
                <a:latin typeface="Effra" panose="02000506080000020004"/>
                <a:cs typeface="Arial"/>
                <a:sym typeface="Arial"/>
              </a:rPr>
              <a:t>Cyclus gaat 2x want 2x pyrodruivenzuur (C3) gevormd uit 1x glucose (C6) </a:t>
            </a:r>
            <a:br>
              <a:rPr lang="nl-NL">
                <a:latin typeface="Effra" panose="02000506080000020004"/>
                <a:cs typeface="Arial"/>
                <a:sym typeface="Arial"/>
              </a:rPr>
            </a:br>
            <a:r>
              <a:rPr lang="nl-NL">
                <a:latin typeface="Effra" panose="02000506080000020004"/>
                <a:cs typeface="Arial"/>
                <a:sym typeface="Arial"/>
              </a:rPr>
              <a:t>in glycolyse!</a:t>
            </a:r>
            <a:endParaRPr lang="nl-NL" baseline="-25000">
              <a:solidFill>
                <a:schemeClr val="accent5">
                  <a:lumMod val="75000"/>
                </a:schemeClr>
              </a:solidFill>
              <a:latin typeface="Effra" panose="02000506080000020004"/>
              <a:ea typeface="Arial"/>
              <a:cs typeface="Arial"/>
              <a:sym typeface="Arial"/>
            </a:endParaRPr>
          </a:p>
          <a:p>
            <a:pPr marL="190500" lvl="0" indent="0" algn="l" rtl="0">
              <a:lnSpc>
                <a:spcPct val="90000"/>
              </a:lnSpc>
              <a:spcBef>
                <a:spcPts val="0"/>
              </a:spcBef>
              <a:spcAft>
                <a:spcPts val="0"/>
              </a:spcAft>
              <a:buSzPts val="2600"/>
              <a:buNone/>
            </a:pPr>
            <a:endParaRPr lang="nl-NL" baseline="-25000">
              <a:solidFill>
                <a:schemeClr val="accent5">
                  <a:lumMod val="75000"/>
                </a:schemeClr>
              </a:solidFill>
              <a:latin typeface="Effra" panose="02000506080000020004"/>
              <a:ea typeface="Arial"/>
              <a:cs typeface="Arial"/>
              <a:sym typeface="Arial"/>
            </a:endParaRPr>
          </a:p>
        </p:txBody>
      </p:sp>
    </p:spTree>
    <p:extLst>
      <p:ext uri="{BB962C8B-B14F-4D97-AF65-F5344CB8AC3E}">
        <p14:creationId xmlns:p14="http://schemas.microsoft.com/office/powerpoint/2010/main" val="96581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3970C-83BB-588C-C150-0E300975E019}"/>
            </a:ext>
          </a:extLst>
        </p:cNvPr>
        <p:cNvGrpSpPr/>
        <p:nvPr/>
      </p:nvGrpSpPr>
      <p:grpSpPr>
        <a:xfrm>
          <a:off x="0" y="0"/>
          <a:ext cx="0" cy="0"/>
          <a:chOff x="0" y="0"/>
          <a:chExt cx="0" cy="0"/>
        </a:xfrm>
      </p:grpSpPr>
      <p:sp>
        <p:nvSpPr>
          <p:cNvPr id="2" name="Google Shape;383;g2d14e319473_2_3">
            <a:extLst>
              <a:ext uri="{FF2B5EF4-FFF2-40B4-BE49-F238E27FC236}">
                <a16:creationId xmlns:a16="http://schemas.microsoft.com/office/drawing/2014/main" id="{21444D9A-FE71-5661-285E-D5C76C746109}"/>
              </a:ext>
            </a:extLst>
          </p:cNvPr>
          <p:cNvSpPr txBox="1">
            <a:spLocks noGrp="1"/>
          </p:cNvSpPr>
          <p:nvPr>
            <p:ph type="title"/>
          </p:nvPr>
        </p:nvSpPr>
        <p:spPr>
          <a:xfrm>
            <a:off x="825674" y="715854"/>
            <a:ext cx="6213953"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nl-NL">
                <a:latin typeface="Effra" panose="02000506080000020004" pitchFamily="2" charset="0"/>
                <a:ea typeface="Arial"/>
                <a:cs typeface="Arial"/>
                <a:sym typeface="Arial"/>
              </a:rPr>
              <a:t>Oxidatieve fosforylering / ademhalingsketen</a:t>
            </a:r>
            <a:endParaRPr>
              <a:latin typeface="Effra" panose="02000506080000020004" pitchFamily="2" charset="0"/>
              <a:ea typeface="Arial"/>
              <a:cs typeface="Arial"/>
              <a:sym typeface="Arial"/>
            </a:endParaRPr>
          </a:p>
        </p:txBody>
      </p:sp>
      <p:pic>
        <p:nvPicPr>
          <p:cNvPr id="6" name="Picture 2" descr="Dissimilatie op celniveau - ppt video online download">
            <a:extLst>
              <a:ext uri="{FF2B5EF4-FFF2-40B4-BE49-F238E27FC236}">
                <a16:creationId xmlns:a16="http://schemas.microsoft.com/office/drawing/2014/main" id="{A2E8FBE5-40D7-00A0-416D-CE9744076C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40" t="13315" r="1587" b="15979"/>
          <a:stretch/>
        </p:blipFill>
        <p:spPr bwMode="auto">
          <a:xfrm>
            <a:off x="4551512" y="2492679"/>
            <a:ext cx="7373905" cy="4163711"/>
          </a:xfrm>
          <a:prstGeom prst="rect">
            <a:avLst/>
          </a:prstGeom>
          <a:noFill/>
          <a:extLst>
            <a:ext uri="{909E8E84-426E-40DD-AFC4-6F175D3DCCD1}">
              <a14:hiddenFill xmlns:a14="http://schemas.microsoft.com/office/drawing/2010/main">
                <a:solidFill>
                  <a:srgbClr val="FFFFFF"/>
                </a:solidFill>
              </a14:hiddenFill>
            </a:ext>
          </a:extLst>
        </p:spPr>
      </p:pic>
      <p:sp>
        <p:nvSpPr>
          <p:cNvPr id="21" name="Google Shape;99;g2d17701bccb_0_0">
            <a:extLst>
              <a:ext uri="{FF2B5EF4-FFF2-40B4-BE49-F238E27FC236}">
                <a16:creationId xmlns:a16="http://schemas.microsoft.com/office/drawing/2014/main" id="{9DFE6C46-5790-98C2-A6CD-41497A528E41}"/>
              </a:ext>
            </a:extLst>
          </p:cNvPr>
          <p:cNvSpPr txBox="1">
            <a:spLocks noGrp="1"/>
          </p:cNvSpPr>
          <p:nvPr>
            <p:ph type="body" idx="1"/>
          </p:nvPr>
        </p:nvSpPr>
        <p:spPr>
          <a:xfrm>
            <a:off x="658304" y="2267117"/>
            <a:ext cx="4933508" cy="5105973"/>
          </a:xfrm>
          <a:prstGeom prst="rect">
            <a:avLst/>
          </a:prstGeom>
          <a:noFill/>
          <a:ln>
            <a:noFill/>
          </a:ln>
        </p:spPr>
        <p:txBody>
          <a:bodyPr spcFirstLastPara="1" wrap="square" lIns="91425" tIns="45700" rIns="91425" bIns="45700" anchor="t" anchorCtr="0">
            <a:spAutoFit/>
          </a:bodyPr>
          <a:lstStyle/>
          <a:p>
            <a:pPr marL="190500" indent="0">
              <a:spcBef>
                <a:spcPts val="0"/>
              </a:spcBef>
              <a:buSzPts val="2600"/>
              <a:buNone/>
            </a:pPr>
            <a:r>
              <a:rPr lang="nl-NL" sz="2200" b="1">
                <a:solidFill>
                  <a:schemeClr val="accent6">
                    <a:lumMod val="75000"/>
                  </a:schemeClr>
                </a:solidFill>
                <a:latin typeface="Effra" panose="02000506080000020004" pitchFamily="2" charset="0"/>
                <a:cs typeface="Arial"/>
                <a:sym typeface="Arial"/>
              </a:rPr>
              <a:t>1 </a:t>
            </a:r>
            <a:r>
              <a:rPr lang="nl-NL" sz="2200" b="1">
                <a:solidFill>
                  <a:schemeClr val="accent6">
                    <a:lumMod val="75000"/>
                  </a:schemeClr>
                </a:solidFill>
                <a:latin typeface="Effra" panose="02000506080000020004" pitchFamily="2" charset="0"/>
                <a:ea typeface="Arial"/>
                <a:cs typeface="Arial"/>
                <a:sym typeface="Arial"/>
              </a:rPr>
              <a:t>NADH,H</a:t>
            </a:r>
            <a:r>
              <a:rPr lang="nl-NL" sz="2200" b="1" baseline="30000">
                <a:solidFill>
                  <a:schemeClr val="accent6">
                    <a:lumMod val="75000"/>
                  </a:schemeClr>
                </a:solidFill>
                <a:latin typeface="Effra" panose="02000506080000020004" pitchFamily="2" charset="0"/>
                <a:ea typeface="Arial"/>
                <a:cs typeface="Arial"/>
                <a:sym typeface="Arial"/>
              </a:rPr>
              <a:t>+</a:t>
            </a:r>
            <a:r>
              <a:rPr lang="nl-NL" sz="2200" b="1" baseline="30000">
                <a:solidFill>
                  <a:schemeClr val="accent4">
                    <a:lumMod val="75000"/>
                  </a:schemeClr>
                </a:solidFill>
                <a:latin typeface="Effra" panose="02000506080000020004" pitchFamily="2" charset="0"/>
                <a:cs typeface="Arial"/>
                <a:sym typeface="Arial"/>
              </a:rPr>
              <a:t> </a:t>
            </a:r>
            <a:r>
              <a:rPr lang="nl-NL" sz="2200" b="1">
                <a:solidFill>
                  <a:schemeClr val="tx1"/>
                </a:solidFill>
                <a:latin typeface="Effra" panose="02000506080000020004" pitchFamily="2" charset="0"/>
                <a:ea typeface="Arial"/>
                <a:cs typeface="Arial"/>
                <a:sym typeface="Arial"/>
              </a:rPr>
              <a:t>levert </a:t>
            </a:r>
            <a:r>
              <a:rPr lang="nl-NL" sz="2200" b="1">
                <a:solidFill>
                  <a:schemeClr val="accent4">
                    <a:lumMod val="75000"/>
                  </a:schemeClr>
                </a:solidFill>
                <a:latin typeface="Effra" panose="02000506080000020004" pitchFamily="2" charset="0"/>
                <a:ea typeface="Arial"/>
                <a:cs typeface="Arial"/>
                <a:sym typeface="Arial"/>
              </a:rPr>
              <a:t>3 ATP</a:t>
            </a:r>
            <a:br>
              <a:rPr lang="nl-NL" sz="2200" b="1">
                <a:solidFill>
                  <a:schemeClr val="tx1"/>
                </a:solidFill>
                <a:latin typeface="Effra" panose="02000506080000020004" pitchFamily="2" charset="0"/>
                <a:ea typeface="Arial"/>
                <a:cs typeface="Arial"/>
                <a:sym typeface="Arial"/>
              </a:rPr>
            </a:br>
            <a:r>
              <a:rPr lang="nl-NL" sz="2200" b="1">
                <a:solidFill>
                  <a:schemeClr val="accent5">
                    <a:lumMod val="75000"/>
                  </a:schemeClr>
                </a:solidFill>
                <a:latin typeface="Effra" panose="02000506080000020004" pitchFamily="2" charset="0"/>
                <a:cs typeface="Arial"/>
                <a:sym typeface="Arial"/>
              </a:rPr>
              <a:t>1 </a:t>
            </a:r>
            <a:r>
              <a:rPr lang="nl-NL" sz="2200" b="1">
                <a:solidFill>
                  <a:schemeClr val="accent5">
                    <a:lumMod val="75000"/>
                  </a:schemeClr>
                </a:solidFill>
                <a:latin typeface="Effra" panose="02000506080000020004" pitchFamily="2" charset="0"/>
                <a:ea typeface="Arial"/>
                <a:cs typeface="Arial"/>
                <a:sym typeface="Arial"/>
              </a:rPr>
              <a:t>FADH</a:t>
            </a:r>
            <a:r>
              <a:rPr lang="nl-NL" sz="2200" b="1" baseline="-25000">
                <a:solidFill>
                  <a:schemeClr val="accent5">
                    <a:lumMod val="75000"/>
                  </a:schemeClr>
                </a:solidFill>
                <a:latin typeface="Effra" panose="02000506080000020004" pitchFamily="2" charset="0"/>
                <a:ea typeface="Arial"/>
                <a:cs typeface="Arial"/>
                <a:sym typeface="Arial"/>
              </a:rPr>
              <a:t>2</a:t>
            </a:r>
            <a:r>
              <a:rPr lang="nl-NL" sz="2200" b="1">
                <a:solidFill>
                  <a:schemeClr val="accent5">
                    <a:lumMod val="75000"/>
                  </a:schemeClr>
                </a:solidFill>
                <a:latin typeface="Effra" panose="02000506080000020004" pitchFamily="2" charset="0"/>
                <a:ea typeface="Arial"/>
                <a:cs typeface="Arial"/>
                <a:sym typeface="Arial"/>
              </a:rPr>
              <a:t> </a:t>
            </a:r>
            <a:r>
              <a:rPr lang="nl-NL" sz="2200" b="1">
                <a:solidFill>
                  <a:schemeClr val="tx1"/>
                </a:solidFill>
                <a:latin typeface="Effra" panose="02000506080000020004" pitchFamily="2" charset="0"/>
                <a:ea typeface="Arial"/>
                <a:cs typeface="Arial"/>
                <a:sym typeface="Arial"/>
              </a:rPr>
              <a:t>levert </a:t>
            </a:r>
            <a:r>
              <a:rPr lang="nl-NL" sz="2200" b="1">
                <a:solidFill>
                  <a:schemeClr val="accent4">
                    <a:lumMod val="75000"/>
                  </a:schemeClr>
                </a:solidFill>
                <a:latin typeface="Effra" panose="02000506080000020004" pitchFamily="2" charset="0"/>
                <a:ea typeface="Arial"/>
                <a:cs typeface="Arial"/>
                <a:sym typeface="Arial"/>
              </a:rPr>
              <a:t>2 ATP</a:t>
            </a:r>
          </a:p>
          <a:p>
            <a:pPr marL="190500" indent="0">
              <a:spcBef>
                <a:spcPts val="0"/>
              </a:spcBef>
              <a:buSzPts val="2600"/>
              <a:buNone/>
            </a:pPr>
            <a:endParaRPr lang="nl-NL" sz="2200">
              <a:solidFill>
                <a:schemeClr val="accent4">
                  <a:lumMod val="75000"/>
                </a:schemeClr>
              </a:solidFill>
              <a:latin typeface="Effra" panose="02000506080000020004" pitchFamily="2" charset="0"/>
              <a:cs typeface="Arial"/>
              <a:sym typeface="Arial"/>
            </a:endParaRPr>
          </a:p>
          <a:p>
            <a:pPr marL="190500" indent="0">
              <a:spcBef>
                <a:spcPts val="0"/>
              </a:spcBef>
              <a:buSzPts val="2600"/>
              <a:buNone/>
            </a:pPr>
            <a:r>
              <a:rPr lang="nl-NL" sz="2200">
                <a:solidFill>
                  <a:schemeClr val="tx1"/>
                </a:solidFill>
                <a:latin typeface="Effra" panose="02000506080000020004" pitchFamily="2" charset="0"/>
                <a:cs typeface="Arial"/>
                <a:sym typeface="Arial"/>
              </a:rPr>
              <a:t>Glycolyse:</a:t>
            </a:r>
            <a:br>
              <a:rPr lang="nl-NL" sz="2200">
                <a:solidFill>
                  <a:schemeClr val="accent4">
                    <a:lumMod val="75000"/>
                  </a:schemeClr>
                </a:solidFill>
                <a:latin typeface="Effra" panose="02000506080000020004" pitchFamily="2" charset="0"/>
                <a:cs typeface="Arial"/>
                <a:sym typeface="Arial"/>
              </a:rPr>
            </a:br>
            <a:r>
              <a:rPr lang="nl-NL" sz="2200">
                <a:solidFill>
                  <a:schemeClr val="tx1"/>
                </a:solidFill>
                <a:latin typeface="Effra" panose="02000506080000020004" pitchFamily="2" charset="0"/>
                <a:cs typeface="Arial"/>
                <a:sym typeface="Arial"/>
              </a:rPr>
              <a:t>-</a:t>
            </a:r>
            <a:r>
              <a:rPr lang="nl-NL" sz="2200">
                <a:solidFill>
                  <a:schemeClr val="accent4">
                    <a:lumMod val="75000"/>
                  </a:schemeClr>
                </a:solidFill>
                <a:latin typeface="Effra" panose="02000506080000020004" pitchFamily="2" charset="0"/>
                <a:cs typeface="Arial"/>
                <a:sym typeface="Arial"/>
              </a:rPr>
              <a:t> 2 ATP</a:t>
            </a:r>
          </a:p>
          <a:p>
            <a:pPr marL="190500" indent="0">
              <a:spcBef>
                <a:spcPts val="0"/>
              </a:spcBef>
              <a:buSzPts val="2600"/>
              <a:buNone/>
            </a:pPr>
            <a:r>
              <a:rPr lang="nl-NL" sz="2200">
                <a:solidFill>
                  <a:schemeClr val="tx1"/>
                </a:solidFill>
                <a:latin typeface="Effra" panose="02000506080000020004" pitchFamily="2" charset="0"/>
                <a:cs typeface="Arial"/>
                <a:sym typeface="Arial"/>
              </a:rPr>
              <a:t>-</a:t>
            </a:r>
            <a:r>
              <a:rPr lang="nl-NL" sz="2200">
                <a:solidFill>
                  <a:schemeClr val="accent6">
                    <a:lumMod val="75000"/>
                  </a:schemeClr>
                </a:solidFill>
                <a:latin typeface="Effra" panose="02000506080000020004" pitchFamily="2" charset="0"/>
                <a:cs typeface="Arial"/>
                <a:sym typeface="Arial"/>
              </a:rPr>
              <a:t> 2 </a:t>
            </a:r>
            <a:r>
              <a:rPr lang="nl-NL" sz="2200">
                <a:solidFill>
                  <a:schemeClr val="accent6">
                    <a:lumMod val="75000"/>
                  </a:schemeClr>
                </a:solidFill>
                <a:latin typeface="Effra" panose="02000506080000020004" pitchFamily="2" charset="0"/>
                <a:ea typeface="Arial"/>
                <a:cs typeface="Arial"/>
                <a:sym typeface="Arial"/>
              </a:rPr>
              <a:t>NADH,H</a:t>
            </a:r>
            <a:r>
              <a:rPr lang="nl-NL" sz="2200" baseline="30000">
                <a:solidFill>
                  <a:schemeClr val="accent6">
                    <a:lumMod val="75000"/>
                  </a:schemeClr>
                </a:solidFill>
                <a:latin typeface="Effra" panose="02000506080000020004" pitchFamily="2" charset="0"/>
                <a:ea typeface="Arial"/>
                <a:cs typeface="Arial"/>
                <a:sym typeface="Arial"/>
              </a:rPr>
              <a:t>+</a:t>
            </a:r>
            <a:r>
              <a:rPr lang="nl-NL" sz="2200" baseline="30000">
                <a:solidFill>
                  <a:schemeClr val="accent4">
                    <a:lumMod val="75000"/>
                  </a:schemeClr>
                </a:solidFill>
                <a:latin typeface="Effra" panose="02000506080000020004" pitchFamily="2" charset="0"/>
                <a:cs typeface="Arial"/>
                <a:sym typeface="Arial"/>
              </a:rPr>
              <a:t> </a:t>
            </a:r>
            <a:r>
              <a:rPr lang="nl-NL" sz="2200">
                <a:solidFill>
                  <a:schemeClr val="tx1"/>
                </a:solidFill>
                <a:latin typeface="Effra" panose="02000506080000020004" pitchFamily="2" charset="0"/>
                <a:cs typeface="Arial"/>
                <a:sym typeface="Arial"/>
              </a:rPr>
              <a:t>x 3 = </a:t>
            </a:r>
            <a:r>
              <a:rPr lang="nl-NL" sz="2200">
                <a:solidFill>
                  <a:schemeClr val="accent4">
                    <a:lumMod val="75000"/>
                  </a:schemeClr>
                </a:solidFill>
                <a:latin typeface="Effra" panose="02000506080000020004" pitchFamily="2" charset="0"/>
                <a:cs typeface="Arial"/>
                <a:sym typeface="Arial"/>
              </a:rPr>
              <a:t>6 ATP</a:t>
            </a:r>
            <a:br>
              <a:rPr lang="nl-NL" sz="2200">
                <a:solidFill>
                  <a:schemeClr val="accent4">
                    <a:lumMod val="75000"/>
                  </a:schemeClr>
                </a:solidFill>
                <a:latin typeface="Effra" panose="02000506080000020004" pitchFamily="2" charset="0"/>
                <a:cs typeface="Arial"/>
                <a:sym typeface="Arial"/>
              </a:rPr>
            </a:br>
            <a:br>
              <a:rPr lang="nl-NL" sz="2200">
                <a:solidFill>
                  <a:schemeClr val="accent4">
                    <a:lumMod val="75000"/>
                  </a:schemeClr>
                </a:solidFill>
                <a:latin typeface="Effra" panose="02000506080000020004" pitchFamily="2" charset="0"/>
                <a:cs typeface="Arial"/>
                <a:sym typeface="Arial"/>
              </a:rPr>
            </a:br>
            <a:r>
              <a:rPr lang="nl-NL" sz="2200">
                <a:solidFill>
                  <a:schemeClr val="tx1"/>
                </a:solidFill>
                <a:latin typeface="Effra" panose="02000506080000020004" pitchFamily="2" charset="0"/>
                <a:cs typeface="Arial"/>
                <a:sym typeface="Arial"/>
              </a:rPr>
              <a:t>Citroenzuurcyclus:</a:t>
            </a:r>
          </a:p>
          <a:p>
            <a:pPr marL="190500" indent="0">
              <a:spcBef>
                <a:spcPts val="0"/>
              </a:spcBef>
              <a:buSzPts val="2600"/>
              <a:buNone/>
            </a:pPr>
            <a:r>
              <a:rPr lang="nl-NL" sz="2200">
                <a:solidFill>
                  <a:schemeClr val="tx1"/>
                </a:solidFill>
                <a:latin typeface="Effra" panose="02000506080000020004" pitchFamily="2" charset="0"/>
                <a:cs typeface="Arial"/>
                <a:sym typeface="Arial"/>
              </a:rPr>
              <a:t>-</a:t>
            </a:r>
            <a:r>
              <a:rPr lang="nl-NL" sz="2200">
                <a:solidFill>
                  <a:schemeClr val="accent4">
                    <a:lumMod val="75000"/>
                  </a:schemeClr>
                </a:solidFill>
                <a:latin typeface="Effra" panose="02000506080000020004" pitchFamily="2" charset="0"/>
                <a:cs typeface="Arial"/>
                <a:sym typeface="Arial"/>
              </a:rPr>
              <a:t> 2 ATP</a:t>
            </a:r>
          </a:p>
          <a:p>
            <a:pPr marL="190500" indent="0">
              <a:spcBef>
                <a:spcPts val="0"/>
              </a:spcBef>
              <a:buSzPts val="2600"/>
              <a:buNone/>
            </a:pPr>
            <a:r>
              <a:rPr lang="nl-NL" sz="2200">
                <a:solidFill>
                  <a:schemeClr val="tx1"/>
                </a:solidFill>
                <a:latin typeface="Effra" panose="02000506080000020004" pitchFamily="2" charset="0"/>
                <a:cs typeface="Arial"/>
                <a:sym typeface="Arial"/>
              </a:rPr>
              <a:t>-</a:t>
            </a:r>
            <a:r>
              <a:rPr lang="nl-NL" sz="2200">
                <a:solidFill>
                  <a:schemeClr val="accent6">
                    <a:lumMod val="75000"/>
                  </a:schemeClr>
                </a:solidFill>
                <a:latin typeface="Effra" panose="02000506080000020004" pitchFamily="2" charset="0"/>
                <a:cs typeface="Arial"/>
                <a:sym typeface="Arial"/>
              </a:rPr>
              <a:t> 8 </a:t>
            </a:r>
            <a:r>
              <a:rPr lang="nl-NL" sz="2200">
                <a:solidFill>
                  <a:schemeClr val="accent6">
                    <a:lumMod val="75000"/>
                  </a:schemeClr>
                </a:solidFill>
                <a:latin typeface="Effra" panose="02000506080000020004" pitchFamily="2" charset="0"/>
                <a:ea typeface="Arial"/>
                <a:cs typeface="Arial"/>
                <a:sym typeface="Arial"/>
              </a:rPr>
              <a:t>NADH,H</a:t>
            </a:r>
            <a:r>
              <a:rPr lang="nl-NL" sz="2200" baseline="30000">
                <a:solidFill>
                  <a:schemeClr val="accent6">
                    <a:lumMod val="75000"/>
                  </a:schemeClr>
                </a:solidFill>
                <a:latin typeface="Effra" panose="02000506080000020004" pitchFamily="2" charset="0"/>
                <a:ea typeface="Arial"/>
                <a:cs typeface="Arial"/>
                <a:sym typeface="Arial"/>
              </a:rPr>
              <a:t>+</a:t>
            </a:r>
            <a:r>
              <a:rPr lang="nl-NL" sz="2200" baseline="30000">
                <a:solidFill>
                  <a:schemeClr val="accent4">
                    <a:lumMod val="75000"/>
                  </a:schemeClr>
                </a:solidFill>
                <a:latin typeface="Effra" panose="02000506080000020004" pitchFamily="2" charset="0"/>
                <a:cs typeface="Arial"/>
                <a:sym typeface="Arial"/>
              </a:rPr>
              <a:t> </a:t>
            </a:r>
            <a:r>
              <a:rPr lang="nl-NL" sz="2200">
                <a:solidFill>
                  <a:schemeClr val="tx1"/>
                </a:solidFill>
                <a:latin typeface="Effra" panose="02000506080000020004" pitchFamily="2" charset="0"/>
                <a:cs typeface="Arial"/>
                <a:sym typeface="Arial"/>
              </a:rPr>
              <a:t>x 3 = </a:t>
            </a:r>
            <a:r>
              <a:rPr lang="nl-NL" sz="2200">
                <a:solidFill>
                  <a:schemeClr val="accent4">
                    <a:lumMod val="75000"/>
                  </a:schemeClr>
                </a:solidFill>
                <a:latin typeface="Effra" panose="02000506080000020004" pitchFamily="2" charset="0"/>
                <a:cs typeface="Arial"/>
                <a:sym typeface="Arial"/>
              </a:rPr>
              <a:t>24 ATP</a:t>
            </a:r>
            <a:br>
              <a:rPr lang="nl-NL" sz="2200">
                <a:solidFill>
                  <a:schemeClr val="accent4">
                    <a:lumMod val="75000"/>
                  </a:schemeClr>
                </a:solidFill>
                <a:latin typeface="Effra" panose="02000506080000020004" pitchFamily="2" charset="0"/>
                <a:cs typeface="Arial"/>
                <a:sym typeface="Arial"/>
              </a:rPr>
            </a:br>
            <a:r>
              <a:rPr lang="nl-NL" sz="2200">
                <a:solidFill>
                  <a:schemeClr val="tx1"/>
                </a:solidFill>
                <a:latin typeface="Effra" panose="02000506080000020004" pitchFamily="2" charset="0"/>
                <a:cs typeface="Arial"/>
                <a:sym typeface="Arial"/>
              </a:rPr>
              <a:t>- </a:t>
            </a:r>
            <a:r>
              <a:rPr lang="nl-NL" sz="2200">
                <a:solidFill>
                  <a:schemeClr val="accent5">
                    <a:lumMod val="75000"/>
                  </a:schemeClr>
                </a:solidFill>
                <a:latin typeface="Effra" panose="02000506080000020004" pitchFamily="2" charset="0"/>
                <a:cs typeface="Arial"/>
                <a:sym typeface="Arial"/>
              </a:rPr>
              <a:t>2 </a:t>
            </a:r>
            <a:r>
              <a:rPr lang="nl-NL" sz="2200">
                <a:solidFill>
                  <a:schemeClr val="accent5">
                    <a:lumMod val="75000"/>
                  </a:schemeClr>
                </a:solidFill>
                <a:latin typeface="Effra" panose="02000506080000020004" pitchFamily="2" charset="0"/>
                <a:ea typeface="Arial"/>
                <a:cs typeface="Arial"/>
                <a:sym typeface="Arial"/>
              </a:rPr>
              <a:t>FADH</a:t>
            </a:r>
            <a:r>
              <a:rPr lang="nl-NL" sz="2200" baseline="-25000">
                <a:solidFill>
                  <a:schemeClr val="accent5">
                    <a:lumMod val="75000"/>
                  </a:schemeClr>
                </a:solidFill>
                <a:latin typeface="Effra" panose="02000506080000020004" pitchFamily="2" charset="0"/>
                <a:ea typeface="Arial"/>
                <a:cs typeface="Arial"/>
                <a:sym typeface="Arial"/>
              </a:rPr>
              <a:t>2 </a:t>
            </a:r>
            <a:r>
              <a:rPr lang="nl-NL" sz="2200">
                <a:solidFill>
                  <a:schemeClr val="tx1"/>
                </a:solidFill>
                <a:latin typeface="Effra" panose="02000506080000020004" pitchFamily="2" charset="0"/>
                <a:cs typeface="Arial"/>
                <a:sym typeface="Arial"/>
              </a:rPr>
              <a:t>x 2 = </a:t>
            </a:r>
            <a:r>
              <a:rPr lang="nl-NL" sz="2200">
                <a:solidFill>
                  <a:schemeClr val="accent4">
                    <a:lumMod val="75000"/>
                  </a:schemeClr>
                </a:solidFill>
                <a:latin typeface="Effra" panose="02000506080000020004" pitchFamily="2" charset="0"/>
                <a:cs typeface="Arial"/>
                <a:sym typeface="Arial"/>
              </a:rPr>
              <a:t>4 ATP</a:t>
            </a:r>
          </a:p>
          <a:p>
            <a:pPr marL="190500" indent="0">
              <a:spcBef>
                <a:spcPts val="0"/>
              </a:spcBef>
              <a:buSzPts val="2600"/>
              <a:buNone/>
            </a:pPr>
            <a:br>
              <a:rPr lang="nl-NL" sz="2200">
                <a:solidFill>
                  <a:schemeClr val="tx1"/>
                </a:solidFill>
                <a:latin typeface="Effra" panose="02000506080000020004" pitchFamily="2" charset="0"/>
                <a:cs typeface="Arial"/>
                <a:sym typeface="Arial"/>
              </a:rPr>
            </a:br>
            <a:r>
              <a:rPr lang="nl-NL" sz="2200">
                <a:solidFill>
                  <a:schemeClr val="tx1"/>
                </a:solidFill>
                <a:latin typeface="Effra" panose="02000506080000020004" pitchFamily="2" charset="0"/>
                <a:cs typeface="Arial"/>
                <a:sym typeface="Arial"/>
              </a:rPr>
              <a:t>Oxidatieve fosforylering:</a:t>
            </a:r>
            <a:br>
              <a:rPr lang="nl-NL" sz="2200">
                <a:solidFill>
                  <a:schemeClr val="accent4">
                    <a:lumMod val="75000"/>
                  </a:schemeClr>
                </a:solidFill>
                <a:latin typeface="Effra" panose="02000506080000020004" pitchFamily="2" charset="0"/>
                <a:cs typeface="Arial"/>
                <a:sym typeface="Arial"/>
              </a:rPr>
            </a:br>
            <a:r>
              <a:rPr lang="nl-NL" sz="2200">
                <a:solidFill>
                  <a:schemeClr val="accent4">
                    <a:lumMod val="75000"/>
                  </a:schemeClr>
                </a:solidFill>
                <a:latin typeface="Effra" panose="02000506080000020004" pitchFamily="2" charset="0"/>
                <a:cs typeface="Arial"/>
                <a:sym typeface="Arial"/>
              </a:rPr>
              <a:t>6 ATP + 24 ATP + 4 ATP = 34 ATP</a:t>
            </a:r>
            <a:endParaRPr lang="nl-NL" sz="2200">
              <a:solidFill>
                <a:schemeClr val="tx1"/>
              </a:solidFill>
              <a:latin typeface="Effra" panose="02000506080000020004" pitchFamily="2" charset="0"/>
              <a:cs typeface="Arial"/>
              <a:sym typeface="Arial"/>
            </a:endParaRPr>
          </a:p>
          <a:p>
            <a:pPr marL="190500" indent="0">
              <a:spcBef>
                <a:spcPts val="0"/>
              </a:spcBef>
              <a:buSzPts val="2600"/>
              <a:buNone/>
            </a:pPr>
            <a:endParaRPr lang="nl-NL" sz="2600">
              <a:solidFill>
                <a:schemeClr val="tx1"/>
              </a:solidFill>
              <a:latin typeface="Effra" panose="02000506080000020004" pitchFamily="2" charset="0"/>
              <a:cs typeface="Arial"/>
              <a:sym typeface="Arial"/>
            </a:endParaRPr>
          </a:p>
          <a:p>
            <a:pPr marL="190500" indent="0">
              <a:spcBef>
                <a:spcPts val="0"/>
              </a:spcBef>
              <a:buSzPts val="2600"/>
              <a:buNone/>
            </a:pPr>
            <a:endParaRPr lang="nl-NL">
              <a:solidFill>
                <a:schemeClr val="accent4">
                  <a:lumMod val="75000"/>
                </a:schemeClr>
              </a:solidFill>
              <a:latin typeface="Effra" panose="02000506080000020004" pitchFamily="2" charset="0"/>
              <a:cs typeface="Arial"/>
              <a:sym typeface="Arial"/>
            </a:endParaRPr>
          </a:p>
        </p:txBody>
      </p:sp>
      <p:sp>
        <p:nvSpPr>
          <p:cNvPr id="23" name="Tekstvak 22">
            <a:extLst>
              <a:ext uri="{FF2B5EF4-FFF2-40B4-BE49-F238E27FC236}">
                <a16:creationId xmlns:a16="http://schemas.microsoft.com/office/drawing/2014/main" id="{C67AB77C-6728-6EF8-D0EF-DBF0945F75DF}"/>
              </a:ext>
            </a:extLst>
          </p:cNvPr>
          <p:cNvSpPr txBox="1"/>
          <p:nvPr/>
        </p:nvSpPr>
        <p:spPr>
          <a:xfrm rot="20841433">
            <a:off x="4573002" y="4138585"/>
            <a:ext cx="8092206" cy="553998"/>
          </a:xfrm>
          <a:prstGeom prst="rect">
            <a:avLst/>
          </a:prstGeom>
          <a:noFill/>
        </p:spPr>
        <p:txBody>
          <a:bodyPr wrap="square">
            <a:spAutoFit/>
          </a:bodyPr>
          <a:lstStyle/>
          <a:p>
            <a:r>
              <a:rPr lang="nl-NL" sz="3000">
                <a:solidFill>
                  <a:schemeClr val="tx1"/>
                </a:solidFill>
                <a:highlight>
                  <a:srgbClr val="00FF00"/>
                </a:highlight>
                <a:latin typeface="Effra" panose="02000506080000020004" pitchFamily="2" charset="0"/>
                <a:cs typeface="Arial"/>
                <a:sym typeface="Arial"/>
              </a:rPr>
              <a:t>Totaal: 34 ATP + 2 ATP + 2 ATP = 38 ATP (bruto)</a:t>
            </a:r>
            <a:endParaRPr lang="nl-NL" sz="3000">
              <a:highlight>
                <a:srgbClr val="00FF00"/>
              </a:highlight>
            </a:endParaRPr>
          </a:p>
        </p:txBody>
      </p:sp>
      <p:grpSp>
        <p:nvGrpSpPr>
          <p:cNvPr id="36" name="Groep 35">
            <a:extLst>
              <a:ext uri="{FF2B5EF4-FFF2-40B4-BE49-F238E27FC236}">
                <a16:creationId xmlns:a16="http://schemas.microsoft.com/office/drawing/2014/main" id="{7A6CB41A-B965-7A11-4537-CDFAA9E34865}"/>
              </a:ext>
            </a:extLst>
          </p:cNvPr>
          <p:cNvGrpSpPr/>
          <p:nvPr/>
        </p:nvGrpSpPr>
        <p:grpSpPr>
          <a:xfrm>
            <a:off x="275366" y="4045734"/>
            <a:ext cx="925762" cy="2236320"/>
            <a:chOff x="275366" y="4045734"/>
            <a:chExt cx="925762" cy="2236320"/>
          </a:xfrm>
        </p:grpSpPr>
        <mc:AlternateContent xmlns:mc="http://schemas.openxmlformats.org/markup-compatibility/2006" xmlns:p14="http://schemas.microsoft.com/office/powerpoint/2010/main">
          <mc:Choice Requires="p14">
            <p:contentPart p14:bwMode="auto" r:id="rId4">
              <p14:nvContentPartPr>
                <p14:cNvPr id="28" name="Inkt 27">
                  <a:extLst>
                    <a:ext uri="{FF2B5EF4-FFF2-40B4-BE49-F238E27FC236}">
                      <a16:creationId xmlns:a16="http://schemas.microsoft.com/office/drawing/2014/main" id="{4FB3A9FF-DB8F-BC7E-F101-AA8F1E302345}"/>
                    </a:ext>
                  </a:extLst>
                </p14:cNvPr>
                <p14:cNvContentPartPr/>
                <p14:nvPr/>
              </p14:nvContentPartPr>
              <p14:xfrm>
                <a:off x="275366" y="4045734"/>
                <a:ext cx="488880" cy="2236320"/>
              </p14:xfrm>
            </p:contentPart>
          </mc:Choice>
          <mc:Fallback xmlns="">
            <p:pic>
              <p:nvPicPr>
                <p:cNvPr id="28" name="Inkt 27">
                  <a:extLst>
                    <a:ext uri="{FF2B5EF4-FFF2-40B4-BE49-F238E27FC236}">
                      <a16:creationId xmlns:a16="http://schemas.microsoft.com/office/drawing/2014/main" id="{4FB3A9FF-DB8F-BC7E-F101-AA8F1E302345}"/>
                    </a:ext>
                  </a:extLst>
                </p:cNvPr>
                <p:cNvPicPr/>
                <p:nvPr/>
              </p:nvPicPr>
              <p:blipFill>
                <a:blip r:embed="rId5"/>
                <a:stretch>
                  <a:fillRect/>
                </a:stretch>
              </p:blipFill>
              <p:spPr>
                <a:xfrm>
                  <a:off x="257366" y="4027734"/>
                  <a:ext cx="524520" cy="2271960"/>
                </a:xfrm>
                <a:prstGeom prst="rect">
                  <a:avLst/>
                </a:prstGeom>
              </p:spPr>
            </p:pic>
          </mc:Fallback>
        </mc:AlternateContent>
        <p:grpSp>
          <p:nvGrpSpPr>
            <p:cNvPr id="32" name="Groep 31">
              <a:extLst>
                <a:ext uri="{FF2B5EF4-FFF2-40B4-BE49-F238E27FC236}">
                  <a16:creationId xmlns:a16="http://schemas.microsoft.com/office/drawing/2014/main" id="{D5663365-18D8-65FB-7E2C-AB0B52646F4E}"/>
                </a:ext>
              </a:extLst>
            </p:cNvPr>
            <p:cNvGrpSpPr/>
            <p:nvPr/>
          </p:nvGrpSpPr>
          <p:grpSpPr>
            <a:xfrm>
              <a:off x="711528" y="5186002"/>
              <a:ext cx="489600" cy="725760"/>
              <a:chOff x="661424" y="5186002"/>
              <a:chExt cx="489600" cy="725760"/>
            </a:xfrm>
          </p:grpSpPr>
          <mc:AlternateContent xmlns:mc="http://schemas.openxmlformats.org/markup-compatibility/2006" xmlns:p14="http://schemas.microsoft.com/office/powerpoint/2010/main">
            <mc:Choice Requires="p14">
              <p:contentPart p14:bwMode="auto" r:id="rId6">
                <p14:nvContentPartPr>
                  <p14:cNvPr id="29" name="Inkt 28">
                    <a:extLst>
                      <a:ext uri="{FF2B5EF4-FFF2-40B4-BE49-F238E27FC236}">
                        <a16:creationId xmlns:a16="http://schemas.microsoft.com/office/drawing/2014/main" id="{156C386E-94C8-F501-CA36-3CA4177B04D1}"/>
                      </a:ext>
                    </a:extLst>
                  </p14:cNvPr>
                  <p14:cNvContentPartPr/>
                  <p14:nvPr/>
                </p14:nvContentPartPr>
                <p14:xfrm>
                  <a:off x="661424" y="5186002"/>
                  <a:ext cx="140040" cy="722160"/>
                </p14:xfrm>
              </p:contentPart>
            </mc:Choice>
            <mc:Fallback xmlns="">
              <p:pic>
                <p:nvPicPr>
                  <p:cNvPr id="29" name="Inkt 28">
                    <a:extLst>
                      <a:ext uri="{FF2B5EF4-FFF2-40B4-BE49-F238E27FC236}">
                        <a16:creationId xmlns:a16="http://schemas.microsoft.com/office/drawing/2014/main" id="{156C386E-94C8-F501-CA36-3CA4177B04D1}"/>
                      </a:ext>
                    </a:extLst>
                  </p:cNvPr>
                  <p:cNvPicPr/>
                  <p:nvPr/>
                </p:nvPicPr>
                <p:blipFill>
                  <a:blip r:embed="rId7"/>
                  <a:stretch>
                    <a:fillRect/>
                  </a:stretch>
                </p:blipFill>
                <p:spPr>
                  <a:xfrm>
                    <a:off x="643424" y="5168002"/>
                    <a:ext cx="175680" cy="757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0" name="Inkt 29">
                    <a:extLst>
                      <a:ext uri="{FF2B5EF4-FFF2-40B4-BE49-F238E27FC236}">
                        <a16:creationId xmlns:a16="http://schemas.microsoft.com/office/drawing/2014/main" id="{488DFAE0-CC11-5DD4-550F-A472374529A8}"/>
                      </a:ext>
                    </a:extLst>
                  </p14:cNvPr>
                  <p14:cNvContentPartPr/>
                  <p14:nvPr/>
                </p14:nvContentPartPr>
                <p14:xfrm>
                  <a:off x="1050224" y="5648962"/>
                  <a:ext cx="90000" cy="212400"/>
                </p14:xfrm>
              </p:contentPart>
            </mc:Choice>
            <mc:Fallback xmlns="">
              <p:pic>
                <p:nvPicPr>
                  <p:cNvPr id="30" name="Inkt 29">
                    <a:extLst>
                      <a:ext uri="{FF2B5EF4-FFF2-40B4-BE49-F238E27FC236}">
                        <a16:creationId xmlns:a16="http://schemas.microsoft.com/office/drawing/2014/main" id="{488DFAE0-CC11-5DD4-550F-A472374529A8}"/>
                      </a:ext>
                    </a:extLst>
                  </p:cNvPr>
                  <p:cNvPicPr/>
                  <p:nvPr/>
                </p:nvPicPr>
                <p:blipFill>
                  <a:blip r:embed="rId9"/>
                  <a:stretch>
                    <a:fillRect/>
                  </a:stretch>
                </p:blipFill>
                <p:spPr>
                  <a:xfrm>
                    <a:off x="1032296" y="5630962"/>
                    <a:ext cx="125498" cy="2480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1" name="Inkt 30">
                    <a:extLst>
                      <a:ext uri="{FF2B5EF4-FFF2-40B4-BE49-F238E27FC236}">
                        <a16:creationId xmlns:a16="http://schemas.microsoft.com/office/drawing/2014/main" id="{DA7CAF45-0109-2FA9-27DE-BFE391490928}"/>
                      </a:ext>
                    </a:extLst>
                  </p14:cNvPr>
                  <p14:cNvContentPartPr/>
                  <p14:nvPr/>
                </p14:nvContentPartPr>
                <p14:xfrm>
                  <a:off x="976784" y="5799442"/>
                  <a:ext cx="174240" cy="112320"/>
                </p14:xfrm>
              </p:contentPart>
            </mc:Choice>
            <mc:Fallback xmlns="">
              <p:pic>
                <p:nvPicPr>
                  <p:cNvPr id="31" name="Inkt 30">
                    <a:extLst>
                      <a:ext uri="{FF2B5EF4-FFF2-40B4-BE49-F238E27FC236}">
                        <a16:creationId xmlns:a16="http://schemas.microsoft.com/office/drawing/2014/main" id="{DA7CAF45-0109-2FA9-27DE-BFE391490928}"/>
                      </a:ext>
                    </a:extLst>
                  </p:cNvPr>
                  <p:cNvPicPr/>
                  <p:nvPr/>
                </p:nvPicPr>
                <p:blipFill>
                  <a:blip r:embed="rId11"/>
                  <a:stretch>
                    <a:fillRect/>
                  </a:stretch>
                </p:blipFill>
                <p:spPr>
                  <a:xfrm>
                    <a:off x="958784" y="5781500"/>
                    <a:ext cx="209880" cy="147846"/>
                  </a:xfrm>
                  <a:prstGeom prst="rect">
                    <a:avLst/>
                  </a:prstGeom>
                </p:spPr>
              </p:pic>
            </mc:Fallback>
          </mc:AlternateContent>
        </p:grpSp>
      </p:grpSp>
      <p:sp>
        <p:nvSpPr>
          <p:cNvPr id="33" name="Rechthoek 32">
            <a:extLst>
              <a:ext uri="{FF2B5EF4-FFF2-40B4-BE49-F238E27FC236}">
                <a16:creationId xmlns:a16="http://schemas.microsoft.com/office/drawing/2014/main" id="{8510E0CB-9EF6-1606-B599-9438E7456092}"/>
              </a:ext>
            </a:extLst>
          </p:cNvPr>
          <p:cNvSpPr/>
          <p:nvPr/>
        </p:nvSpPr>
        <p:spPr>
          <a:xfrm>
            <a:off x="851568" y="3259722"/>
            <a:ext cx="2893714" cy="9279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2F2D1D32-1593-5D4D-FEA2-DC3959499D73}"/>
              </a:ext>
            </a:extLst>
          </p:cNvPr>
          <p:cNvSpPr/>
          <p:nvPr/>
        </p:nvSpPr>
        <p:spPr>
          <a:xfrm>
            <a:off x="955483" y="4214748"/>
            <a:ext cx="2893714" cy="13966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Rechthoek 36">
            <a:extLst>
              <a:ext uri="{FF2B5EF4-FFF2-40B4-BE49-F238E27FC236}">
                <a16:creationId xmlns:a16="http://schemas.microsoft.com/office/drawing/2014/main" id="{3C03D603-D382-5E3D-F12A-14891DD40E11}"/>
              </a:ext>
            </a:extLst>
          </p:cNvPr>
          <p:cNvSpPr/>
          <p:nvPr/>
        </p:nvSpPr>
        <p:spPr>
          <a:xfrm>
            <a:off x="916590" y="5958265"/>
            <a:ext cx="3693887" cy="6868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Rechthoek 37">
            <a:extLst>
              <a:ext uri="{FF2B5EF4-FFF2-40B4-BE49-F238E27FC236}">
                <a16:creationId xmlns:a16="http://schemas.microsoft.com/office/drawing/2014/main" id="{84FF3109-4918-7749-B847-5E75648264BA}"/>
              </a:ext>
            </a:extLst>
          </p:cNvPr>
          <p:cNvSpPr/>
          <p:nvPr/>
        </p:nvSpPr>
        <p:spPr>
          <a:xfrm>
            <a:off x="826516" y="2154477"/>
            <a:ext cx="2893714" cy="879682"/>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Tekstvak 38">
            <a:extLst>
              <a:ext uri="{FF2B5EF4-FFF2-40B4-BE49-F238E27FC236}">
                <a16:creationId xmlns:a16="http://schemas.microsoft.com/office/drawing/2014/main" id="{5FC87587-455C-B093-2745-D616EA642B67}"/>
              </a:ext>
            </a:extLst>
          </p:cNvPr>
          <p:cNvSpPr txBox="1"/>
          <p:nvPr/>
        </p:nvSpPr>
        <p:spPr>
          <a:xfrm>
            <a:off x="6897223" y="6378670"/>
            <a:ext cx="6636707" cy="383182"/>
          </a:xfrm>
          <a:prstGeom prst="rect">
            <a:avLst/>
          </a:prstGeom>
          <a:noFill/>
        </p:spPr>
        <p:txBody>
          <a:bodyPr wrap="square">
            <a:spAutoFit/>
          </a:bodyPr>
          <a:lstStyle/>
          <a:p>
            <a:pPr marL="190500" lvl="0" algn="l" rtl="0">
              <a:lnSpc>
                <a:spcPct val="90000"/>
              </a:lnSpc>
              <a:spcBef>
                <a:spcPts val="0"/>
              </a:spcBef>
              <a:spcAft>
                <a:spcPts val="0"/>
              </a:spcAft>
              <a:buSzPts val="2600"/>
            </a:pPr>
            <a:r>
              <a:rPr lang="nl-NL" sz="2100">
                <a:latin typeface="Effra" panose="02000506080000020004" pitchFamily="2" charset="0"/>
                <a:ea typeface="Arial"/>
                <a:cs typeface="Arial"/>
                <a:sym typeface="Arial"/>
              </a:rPr>
              <a:t>Binas 68D </a:t>
            </a:r>
            <a:r>
              <a:rPr lang="nl-NL" sz="2100">
                <a:latin typeface="Effra" panose="02000506080000020004" pitchFamily="2" charset="0"/>
              </a:rPr>
              <a:t>&amp; </a:t>
            </a:r>
            <a:r>
              <a:rPr lang="nl-NL" sz="2100">
                <a:latin typeface="Effra" panose="02000506080000020004"/>
              </a:rPr>
              <a:t>ScienceData p. 182</a:t>
            </a:r>
          </a:p>
        </p:txBody>
      </p:sp>
      <p:grpSp>
        <p:nvGrpSpPr>
          <p:cNvPr id="15" name="Groep 14">
            <a:extLst>
              <a:ext uri="{FF2B5EF4-FFF2-40B4-BE49-F238E27FC236}">
                <a16:creationId xmlns:a16="http://schemas.microsoft.com/office/drawing/2014/main" id="{F941F811-D83D-7FA9-9059-65D61BA08BEB}"/>
              </a:ext>
            </a:extLst>
          </p:cNvPr>
          <p:cNvGrpSpPr/>
          <p:nvPr/>
        </p:nvGrpSpPr>
        <p:grpSpPr>
          <a:xfrm>
            <a:off x="8927394" y="3259723"/>
            <a:ext cx="6021784" cy="3297533"/>
            <a:chOff x="8927394" y="3259723"/>
            <a:chExt cx="6021784" cy="3297533"/>
          </a:xfrm>
        </p:grpSpPr>
        <p:sp>
          <p:nvSpPr>
            <p:cNvPr id="7" name="Tekstvak 6">
              <a:extLst>
                <a:ext uri="{FF2B5EF4-FFF2-40B4-BE49-F238E27FC236}">
                  <a16:creationId xmlns:a16="http://schemas.microsoft.com/office/drawing/2014/main" id="{A4339E6C-27D9-389F-CC8D-13AE1D0F782F}"/>
                </a:ext>
              </a:extLst>
            </p:cNvPr>
            <p:cNvSpPr txBox="1"/>
            <p:nvPr/>
          </p:nvSpPr>
          <p:spPr>
            <a:xfrm>
              <a:off x="11019242" y="6218702"/>
              <a:ext cx="3929936" cy="338554"/>
            </a:xfrm>
            <a:prstGeom prst="rect">
              <a:avLst/>
            </a:prstGeom>
            <a:noFill/>
          </p:spPr>
          <p:txBody>
            <a:bodyPr wrap="square" rtlCol="0">
              <a:spAutoFit/>
            </a:bodyPr>
            <a:lstStyle/>
            <a:p>
              <a:r>
                <a:rPr lang="nl-NL" sz="1600" b="1">
                  <a:solidFill>
                    <a:srgbClr val="FF0000"/>
                  </a:solidFill>
                </a:rPr>
                <a:t>MATRIX</a:t>
              </a:r>
            </a:p>
          </p:txBody>
        </p:sp>
        <p:sp>
          <p:nvSpPr>
            <p:cNvPr id="8" name="Tekstvak 7">
              <a:extLst>
                <a:ext uri="{FF2B5EF4-FFF2-40B4-BE49-F238E27FC236}">
                  <a16:creationId xmlns:a16="http://schemas.microsoft.com/office/drawing/2014/main" id="{D78BEE94-FDB0-64AC-4985-8DAA6A878748}"/>
                </a:ext>
              </a:extLst>
            </p:cNvPr>
            <p:cNvSpPr txBox="1"/>
            <p:nvPr/>
          </p:nvSpPr>
          <p:spPr>
            <a:xfrm>
              <a:off x="8927394" y="3259723"/>
              <a:ext cx="5711868" cy="338554"/>
            </a:xfrm>
            <a:prstGeom prst="rect">
              <a:avLst/>
            </a:prstGeom>
            <a:noFill/>
          </p:spPr>
          <p:txBody>
            <a:bodyPr wrap="square" rtlCol="0">
              <a:spAutoFit/>
            </a:bodyPr>
            <a:lstStyle/>
            <a:p>
              <a:r>
                <a:rPr lang="nl-NL" sz="1600" b="1">
                  <a:solidFill>
                    <a:srgbClr val="FF0000"/>
                  </a:solidFill>
                </a:rPr>
                <a:t>TUSSENMEMBRAAN RUIMTE</a:t>
              </a:r>
            </a:p>
          </p:txBody>
        </p:sp>
      </p:grpSp>
    </p:spTree>
    <p:extLst>
      <p:ext uri="{BB962C8B-B14F-4D97-AF65-F5344CB8AC3E}">
        <p14:creationId xmlns:p14="http://schemas.microsoft.com/office/powerpoint/2010/main" val="295224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3" grpId="0" animBg="1"/>
      <p:bldP spid="34" grpId="0" animBg="1"/>
      <p:bldP spid="37"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382">
          <a:extLst>
            <a:ext uri="{FF2B5EF4-FFF2-40B4-BE49-F238E27FC236}">
              <a16:creationId xmlns:a16="http://schemas.microsoft.com/office/drawing/2014/main" id="{DE267132-44D9-EDD8-ECBC-EE0887F7463A}"/>
            </a:ext>
          </a:extLst>
        </p:cNvPr>
        <p:cNvGrpSpPr/>
        <p:nvPr/>
      </p:nvGrpSpPr>
      <p:grpSpPr>
        <a:xfrm>
          <a:off x="0" y="0"/>
          <a:ext cx="0" cy="0"/>
          <a:chOff x="0" y="0"/>
          <a:chExt cx="0" cy="0"/>
        </a:xfrm>
      </p:grpSpPr>
      <p:pic>
        <p:nvPicPr>
          <p:cNvPr id="9" name="Afbeelding 8">
            <a:extLst>
              <a:ext uri="{FF2B5EF4-FFF2-40B4-BE49-F238E27FC236}">
                <a16:creationId xmlns:a16="http://schemas.microsoft.com/office/drawing/2014/main" id="{89F6BA89-9E67-BE9F-EA49-FC752786D9AC}"/>
              </a:ext>
            </a:extLst>
          </p:cNvPr>
          <p:cNvPicPr>
            <a:picLocks noChangeAspect="1"/>
          </p:cNvPicPr>
          <p:nvPr/>
        </p:nvPicPr>
        <p:blipFill>
          <a:blip r:embed="rId3"/>
          <a:stretch>
            <a:fillRect/>
          </a:stretch>
        </p:blipFill>
        <p:spPr>
          <a:xfrm>
            <a:off x="2043371" y="116932"/>
            <a:ext cx="7692299" cy="6307493"/>
          </a:xfrm>
          <a:prstGeom prst="rect">
            <a:avLst/>
          </a:prstGeom>
        </p:spPr>
      </p:pic>
      <p:sp>
        <p:nvSpPr>
          <p:cNvPr id="7" name="Tekstvak 6">
            <a:extLst>
              <a:ext uri="{FF2B5EF4-FFF2-40B4-BE49-F238E27FC236}">
                <a16:creationId xmlns:a16="http://schemas.microsoft.com/office/drawing/2014/main" id="{C37937D3-2341-57CD-0116-86D90A61360C}"/>
              </a:ext>
            </a:extLst>
          </p:cNvPr>
          <p:cNvSpPr txBox="1"/>
          <p:nvPr/>
        </p:nvSpPr>
        <p:spPr>
          <a:xfrm>
            <a:off x="1911850" y="6303294"/>
            <a:ext cx="6636707" cy="383182"/>
          </a:xfrm>
          <a:prstGeom prst="rect">
            <a:avLst/>
          </a:prstGeom>
          <a:noFill/>
        </p:spPr>
        <p:txBody>
          <a:bodyPr wrap="square">
            <a:spAutoFit/>
          </a:bodyPr>
          <a:lstStyle/>
          <a:p>
            <a:pPr marL="190500" lvl="0" algn="l" rtl="0">
              <a:lnSpc>
                <a:spcPct val="90000"/>
              </a:lnSpc>
              <a:spcBef>
                <a:spcPts val="0"/>
              </a:spcBef>
              <a:spcAft>
                <a:spcPts val="0"/>
              </a:spcAft>
              <a:buSzPts val="2600"/>
            </a:pPr>
            <a:r>
              <a:rPr lang="nl-NL" sz="2000">
                <a:solidFill>
                  <a:schemeClr val="tx1"/>
                </a:solidFill>
                <a:latin typeface="Effra" panose="02000506080000020004" pitchFamily="2" charset="0"/>
                <a:ea typeface="Arial"/>
                <a:cs typeface="Arial"/>
                <a:sym typeface="Arial"/>
              </a:rPr>
              <a:t>Binas 68E</a:t>
            </a:r>
            <a:r>
              <a:rPr lang="nl-NL" sz="2000">
                <a:solidFill>
                  <a:schemeClr val="tx1"/>
                </a:solidFill>
                <a:latin typeface="Effra" panose="02000506080000020004" pitchFamily="2" charset="0"/>
              </a:rPr>
              <a:t> / </a:t>
            </a:r>
            <a:r>
              <a:rPr lang="nl-NL" sz="2000">
                <a:solidFill>
                  <a:schemeClr val="tx1"/>
                </a:solidFill>
                <a:latin typeface="Effra" panose="02000506080000020004"/>
              </a:rPr>
              <a:t>ScienceData p. 178</a:t>
            </a:r>
          </a:p>
        </p:txBody>
      </p:sp>
    </p:spTree>
    <p:extLst>
      <p:ext uri="{BB962C8B-B14F-4D97-AF65-F5344CB8AC3E}">
        <p14:creationId xmlns:p14="http://schemas.microsoft.com/office/powerpoint/2010/main" val="326525367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2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Koolstofkringloop</a:t>
            </a:r>
            <a:endParaRPr>
              <a:latin typeface="Effra" panose="02000506080000020004" pitchFamily="2" charset="0"/>
              <a:ea typeface="Arial"/>
              <a:cs typeface="Arial"/>
              <a:sym typeface="Arial"/>
            </a:endParaRPr>
          </a:p>
        </p:txBody>
      </p:sp>
      <p:pic>
        <p:nvPicPr>
          <p:cNvPr id="4" name="Afbeelding 3">
            <a:extLst>
              <a:ext uri="{FF2B5EF4-FFF2-40B4-BE49-F238E27FC236}">
                <a16:creationId xmlns:a16="http://schemas.microsoft.com/office/drawing/2014/main" id="{1F3F36FC-1163-BB01-346A-74FFEE41B419}"/>
              </a:ext>
            </a:extLst>
          </p:cNvPr>
          <p:cNvPicPr>
            <a:picLocks noChangeAspect="1"/>
          </p:cNvPicPr>
          <p:nvPr/>
        </p:nvPicPr>
        <p:blipFill>
          <a:blip r:embed="rId3"/>
          <a:srcRect b="1775"/>
          <a:stretch/>
        </p:blipFill>
        <p:spPr>
          <a:xfrm>
            <a:off x="6855283" y="117566"/>
            <a:ext cx="5195742" cy="6544491"/>
          </a:xfrm>
          <a:prstGeom prst="rect">
            <a:avLst/>
          </a:prstGeom>
        </p:spPr>
      </p:pic>
      <p:sp>
        <p:nvSpPr>
          <p:cNvPr id="5" name="Google Shape;99;g2d17701bccb_0_0">
            <a:extLst>
              <a:ext uri="{FF2B5EF4-FFF2-40B4-BE49-F238E27FC236}">
                <a16:creationId xmlns:a16="http://schemas.microsoft.com/office/drawing/2014/main" id="{06290EF4-632A-3EF1-1189-56F07B9419E7}"/>
              </a:ext>
            </a:extLst>
          </p:cNvPr>
          <p:cNvSpPr txBox="1">
            <a:spLocks/>
          </p:cNvSpPr>
          <p:nvPr/>
        </p:nvSpPr>
        <p:spPr>
          <a:xfrm>
            <a:off x="3152912" y="2574455"/>
            <a:ext cx="10885800" cy="110333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90500" indent="0">
              <a:spcBef>
                <a:spcPts val="0"/>
              </a:spcBef>
              <a:buSzPts val="2600"/>
              <a:buNone/>
            </a:pPr>
            <a:r>
              <a:rPr lang="nl-NL" sz="2000">
                <a:latin typeface="Effra" panose="02000506080000020004" pitchFamily="2" charset="0"/>
                <a:ea typeface="Arial"/>
                <a:cs typeface="Arial"/>
                <a:sym typeface="Arial"/>
              </a:rPr>
              <a:t>Binas 93F / </a:t>
            </a:r>
            <a:r>
              <a:rPr lang="nl-NL" sz="2000">
                <a:latin typeface="Effra" panose="02000506080000020004"/>
              </a:rPr>
              <a:t>ScienceData p. 359</a:t>
            </a:r>
          </a:p>
          <a:p>
            <a:pPr marL="190500" indent="0">
              <a:spcBef>
                <a:spcPts val="0"/>
              </a:spcBef>
              <a:buSzPts val="2600"/>
              <a:buFont typeface="Arial"/>
              <a:buNone/>
            </a:pPr>
            <a:br>
              <a:rPr lang="nl-NL">
                <a:latin typeface="Effra" panose="02000506080000020004" pitchFamily="2" charset="0"/>
                <a:ea typeface="Arial"/>
                <a:cs typeface="Arial"/>
                <a:sym typeface="Arial"/>
              </a:rPr>
            </a:br>
            <a:endParaRPr lang="nl-NL" sz="2500">
              <a:latin typeface="Effra" panose="02000506080000020004" pitchFamily="2" charset="0"/>
              <a:ea typeface="Arial"/>
              <a:cs typeface="Arial"/>
              <a:sym typeface="Arial"/>
            </a:endParaRPr>
          </a:p>
        </p:txBody>
      </p:sp>
      <p:pic>
        <p:nvPicPr>
          <p:cNvPr id="2" name="Google Shape;229;p36">
            <a:extLst>
              <a:ext uri="{FF2B5EF4-FFF2-40B4-BE49-F238E27FC236}">
                <a16:creationId xmlns:a16="http://schemas.microsoft.com/office/drawing/2014/main" id="{E4A1EC35-5F2C-DBF7-7A3A-5AA385D95D38}"/>
              </a:ext>
            </a:extLst>
          </p:cNvPr>
          <p:cNvPicPr preferRelativeResize="0"/>
          <p:nvPr/>
        </p:nvPicPr>
        <p:blipFill rotWithShape="1">
          <a:blip r:embed="rId4">
            <a:alphaModFix/>
          </a:blip>
          <a:srcRect l="3784" t="16516" r="5240" b="22493"/>
          <a:stretch/>
        </p:blipFill>
        <p:spPr>
          <a:xfrm>
            <a:off x="1586845" y="3049540"/>
            <a:ext cx="4684467" cy="3305539"/>
          </a:xfrm>
          <a:prstGeom prst="rect">
            <a:avLst/>
          </a:prstGeom>
          <a:noFill/>
          <a:ln>
            <a:noFill/>
          </a:ln>
        </p:spPr>
      </p:pic>
      <p:sp>
        <p:nvSpPr>
          <p:cNvPr id="3" name="Tekstvak 2">
            <a:extLst>
              <a:ext uri="{FF2B5EF4-FFF2-40B4-BE49-F238E27FC236}">
                <a16:creationId xmlns:a16="http://schemas.microsoft.com/office/drawing/2014/main" id="{54096D25-2005-621A-6A24-B5C91C59C383}"/>
              </a:ext>
            </a:extLst>
          </p:cNvPr>
          <p:cNvSpPr txBox="1"/>
          <p:nvPr/>
        </p:nvSpPr>
        <p:spPr>
          <a:xfrm>
            <a:off x="1543301" y="6397824"/>
            <a:ext cx="458560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a:solidFill>
                  <a:schemeClr val="tx1"/>
                </a:solidFill>
                <a:latin typeface="Effra"/>
                <a:hlinkClick r:id="rId5">
                  <a:extLst>
                    <a:ext uri="{A12FA001-AC4F-418D-AE19-62706E023703}">
                      <ahyp:hlinkClr xmlns:ahyp="http://schemas.microsoft.com/office/drawing/2018/hyperlinkcolor" val="tx"/>
                    </a:ext>
                  </a:extLst>
                </a:hlinkClick>
              </a:rPr>
              <a:t>Koolstofkringloop | Biologielessen.nl</a:t>
            </a:r>
            <a:endParaRPr lang="nl-NL" sz="1200">
              <a:solidFill>
                <a:schemeClr val="tx1"/>
              </a:solidFill>
              <a:latin typeface="Effra"/>
            </a:endParaRPr>
          </a:p>
        </p:txBody>
      </p:sp>
      <p:sp>
        <p:nvSpPr>
          <p:cNvPr id="6" name="Rechthoek: afgeronde hoeken 5">
            <a:extLst>
              <a:ext uri="{FF2B5EF4-FFF2-40B4-BE49-F238E27FC236}">
                <a16:creationId xmlns:a16="http://schemas.microsoft.com/office/drawing/2014/main" id="{0756AB32-9726-CEA5-EB8D-669B15B279DF}"/>
              </a:ext>
            </a:extLst>
          </p:cNvPr>
          <p:cNvSpPr/>
          <p:nvPr/>
        </p:nvSpPr>
        <p:spPr>
          <a:xfrm>
            <a:off x="8398328" y="2022021"/>
            <a:ext cx="468085" cy="489857"/>
          </a:xfrm>
          <a:prstGeom prst="round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8" name="Rechthoek: afgeronde hoeken 7">
            <a:extLst>
              <a:ext uri="{FF2B5EF4-FFF2-40B4-BE49-F238E27FC236}">
                <a16:creationId xmlns:a16="http://schemas.microsoft.com/office/drawing/2014/main" id="{BEEBF592-CDDB-8965-C14E-89DDF31E7D1D}"/>
              </a:ext>
            </a:extLst>
          </p:cNvPr>
          <p:cNvSpPr/>
          <p:nvPr/>
        </p:nvSpPr>
        <p:spPr>
          <a:xfrm>
            <a:off x="2149928" y="3426278"/>
            <a:ext cx="468085" cy="489857"/>
          </a:xfrm>
          <a:prstGeom prst="round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6">
            <p14:nvContentPartPr>
              <p14:cNvPr id="9" name="Inkt 8">
                <a:extLst>
                  <a:ext uri="{FF2B5EF4-FFF2-40B4-BE49-F238E27FC236}">
                    <a16:creationId xmlns:a16="http://schemas.microsoft.com/office/drawing/2014/main" id="{010D4002-10B1-5637-5DF3-433B537FE1F4}"/>
                  </a:ext>
                </a:extLst>
              </p14:cNvPr>
              <p14:cNvContentPartPr/>
              <p14:nvPr/>
            </p14:nvContentPartPr>
            <p14:xfrm>
              <a:off x="7724913" y="2835412"/>
              <a:ext cx="707938" cy="15417"/>
            </p14:xfrm>
          </p:contentPart>
        </mc:Choice>
        <mc:Fallback xmlns="">
          <p:pic>
            <p:nvPicPr>
              <p:cNvPr id="9" name="Inkt 8">
                <a:extLst>
                  <a:ext uri="{FF2B5EF4-FFF2-40B4-BE49-F238E27FC236}">
                    <a16:creationId xmlns:a16="http://schemas.microsoft.com/office/drawing/2014/main" id="{010D4002-10B1-5637-5DF3-433B537FE1F4}"/>
                  </a:ext>
                </a:extLst>
              </p:cNvPr>
              <p:cNvPicPr/>
              <p:nvPr/>
            </p:nvPicPr>
            <p:blipFill>
              <a:blip r:embed="rId7"/>
              <a:stretch>
                <a:fillRect/>
              </a:stretch>
            </p:blipFill>
            <p:spPr>
              <a:xfrm>
                <a:off x="7670927" y="2730296"/>
                <a:ext cx="815550" cy="225298"/>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t 9">
                <a:extLst>
                  <a:ext uri="{FF2B5EF4-FFF2-40B4-BE49-F238E27FC236}">
                    <a16:creationId xmlns:a16="http://schemas.microsoft.com/office/drawing/2014/main" id="{D09402C4-41D6-9DCF-36D6-1994F0767A04}"/>
                  </a:ext>
                </a:extLst>
              </p14:cNvPr>
              <p14:cNvContentPartPr/>
              <p14:nvPr/>
            </p14:nvContentPartPr>
            <p14:xfrm>
              <a:off x="3152912" y="3298758"/>
              <a:ext cx="937464" cy="13804"/>
            </p14:xfrm>
          </p:contentPart>
        </mc:Choice>
        <mc:Fallback xmlns="">
          <p:pic>
            <p:nvPicPr>
              <p:cNvPr id="10" name="Inkt 9">
                <a:extLst>
                  <a:ext uri="{FF2B5EF4-FFF2-40B4-BE49-F238E27FC236}">
                    <a16:creationId xmlns:a16="http://schemas.microsoft.com/office/drawing/2014/main" id="{D09402C4-41D6-9DCF-36D6-1994F0767A04}"/>
                  </a:ext>
                </a:extLst>
              </p:cNvPr>
              <p:cNvPicPr/>
              <p:nvPr/>
            </p:nvPicPr>
            <p:blipFill>
              <a:blip r:embed="rId9"/>
              <a:stretch>
                <a:fillRect/>
              </a:stretch>
            </p:blipFill>
            <p:spPr>
              <a:xfrm>
                <a:off x="3098931" y="3173267"/>
                <a:ext cx="1045065" cy="26436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t 10">
                <a:extLst>
                  <a:ext uri="{FF2B5EF4-FFF2-40B4-BE49-F238E27FC236}">
                    <a16:creationId xmlns:a16="http://schemas.microsoft.com/office/drawing/2014/main" id="{4C974FBB-629E-87BE-6858-4E9ED3831080}"/>
                  </a:ext>
                </a:extLst>
              </p14:cNvPr>
              <p14:cNvContentPartPr/>
              <p14:nvPr/>
            </p14:nvContentPartPr>
            <p14:xfrm>
              <a:off x="3263348" y="3453847"/>
              <a:ext cx="714634" cy="33757"/>
            </p14:xfrm>
          </p:contentPart>
        </mc:Choice>
        <mc:Fallback xmlns="">
          <p:pic>
            <p:nvPicPr>
              <p:cNvPr id="11" name="Inkt 10">
                <a:extLst>
                  <a:ext uri="{FF2B5EF4-FFF2-40B4-BE49-F238E27FC236}">
                    <a16:creationId xmlns:a16="http://schemas.microsoft.com/office/drawing/2014/main" id="{4C974FBB-629E-87BE-6858-4E9ED3831080}"/>
                  </a:ext>
                </a:extLst>
              </p:cNvPr>
              <p:cNvPicPr/>
              <p:nvPr/>
            </p:nvPicPr>
            <p:blipFill>
              <a:blip r:embed="rId11"/>
              <a:stretch>
                <a:fillRect/>
              </a:stretch>
            </p:blipFill>
            <p:spPr>
              <a:xfrm>
                <a:off x="3209400" y="3347246"/>
                <a:ext cx="822171" cy="246604"/>
              </a:xfrm>
              <a:prstGeom prst="rect">
                <a:avLst/>
              </a:prstGeom>
            </p:spPr>
          </p:pic>
        </mc:Fallback>
      </mc:AlternateContent>
      <p:sp>
        <p:nvSpPr>
          <p:cNvPr id="12" name="Rechthoek: afgeronde hoeken 11">
            <a:extLst>
              <a:ext uri="{FF2B5EF4-FFF2-40B4-BE49-F238E27FC236}">
                <a16:creationId xmlns:a16="http://schemas.microsoft.com/office/drawing/2014/main" id="{1EF5E264-6973-834B-4AB8-850D52A44EF0}"/>
              </a:ext>
            </a:extLst>
          </p:cNvPr>
          <p:cNvSpPr/>
          <p:nvPr/>
        </p:nvSpPr>
        <p:spPr>
          <a:xfrm>
            <a:off x="4554403" y="3154940"/>
            <a:ext cx="1705811" cy="1885251"/>
          </a:xfrm>
          <a:prstGeom prst="roundRect">
            <a:avLst/>
          </a:prstGeom>
          <a:noFill/>
          <a:ln w="28575">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13" name="Rechthoek: afgeronde hoeken 12">
            <a:extLst>
              <a:ext uri="{FF2B5EF4-FFF2-40B4-BE49-F238E27FC236}">
                <a16:creationId xmlns:a16="http://schemas.microsoft.com/office/drawing/2014/main" id="{4D837A61-5DDD-1EC1-DA20-86C052EB860E}"/>
              </a:ext>
            </a:extLst>
          </p:cNvPr>
          <p:cNvSpPr/>
          <p:nvPr/>
        </p:nvSpPr>
        <p:spPr>
          <a:xfrm>
            <a:off x="7712837" y="3740243"/>
            <a:ext cx="921724" cy="1686469"/>
          </a:xfrm>
          <a:prstGeom prst="roundRect">
            <a:avLst/>
          </a:prstGeom>
          <a:noFill/>
          <a:ln w="28575">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12">
            <p14:nvContentPartPr>
              <p14:cNvPr id="14" name="Inkt 13">
                <a:extLst>
                  <a:ext uri="{FF2B5EF4-FFF2-40B4-BE49-F238E27FC236}">
                    <a16:creationId xmlns:a16="http://schemas.microsoft.com/office/drawing/2014/main" id="{3878DD4A-20C7-91DE-B5CD-BA1AAF8731D4}"/>
                  </a:ext>
                </a:extLst>
              </p14:cNvPr>
              <p14:cNvContentPartPr/>
              <p14:nvPr/>
            </p14:nvContentPartPr>
            <p14:xfrm>
              <a:off x="8939696" y="5055152"/>
              <a:ext cx="517815" cy="13804"/>
            </p14:xfrm>
          </p:contentPart>
        </mc:Choice>
        <mc:Fallback xmlns="">
          <p:pic>
            <p:nvPicPr>
              <p:cNvPr id="14" name="Inkt 13">
                <a:extLst>
                  <a:ext uri="{FF2B5EF4-FFF2-40B4-BE49-F238E27FC236}">
                    <a16:creationId xmlns:a16="http://schemas.microsoft.com/office/drawing/2014/main" id="{3878DD4A-20C7-91DE-B5CD-BA1AAF8731D4}"/>
                  </a:ext>
                </a:extLst>
              </p:cNvPr>
              <p:cNvPicPr/>
              <p:nvPr/>
            </p:nvPicPr>
            <p:blipFill>
              <a:blip r:embed="rId13"/>
              <a:stretch>
                <a:fillRect/>
              </a:stretch>
            </p:blipFill>
            <p:spPr>
              <a:xfrm>
                <a:off x="8885719" y="913952"/>
                <a:ext cx="625408" cy="82824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Inkt 14">
                <a:extLst>
                  <a:ext uri="{FF2B5EF4-FFF2-40B4-BE49-F238E27FC236}">
                    <a16:creationId xmlns:a16="http://schemas.microsoft.com/office/drawing/2014/main" id="{77A2C9E3-E433-7F1E-309A-C6FEE24321AC}"/>
                  </a:ext>
                </a:extLst>
              </p14:cNvPr>
              <p14:cNvContentPartPr/>
              <p14:nvPr/>
            </p14:nvContentPartPr>
            <p14:xfrm>
              <a:off x="9017000" y="5165587"/>
              <a:ext cx="495024" cy="22559"/>
            </p14:xfrm>
          </p:contentPart>
        </mc:Choice>
        <mc:Fallback xmlns="">
          <p:pic>
            <p:nvPicPr>
              <p:cNvPr id="15" name="Inkt 14">
                <a:extLst>
                  <a:ext uri="{FF2B5EF4-FFF2-40B4-BE49-F238E27FC236}">
                    <a16:creationId xmlns:a16="http://schemas.microsoft.com/office/drawing/2014/main" id="{77A2C9E3-E433-7F1E-309A-C6FEE24321AC}"/>
                  </a:ext>
                </a:extLst>
              </p:cNvPr>
              <p:cNvPicPr/>
              <p:nvPr/>
            </p:nvPicPr>
            <p:blipFill>
              <a:blip r:embed="rId15"/>
              <a:stretch>
                <a:fillRect/>
              </a:stretch>
            </p:blipFill>
            <p:spPr>
              <a:xfrm>
                <a:off x="8963037" y="5059842"/>
                <a:ext cx="602591" cy="233697"/>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Inkt 15">
                <a:extLst>
                  <a:ext uri="{FF2B5EF4-FFF2-40B4-BE49-F238E27FC236}">
                    <a16:creationId xmlns:a16="http://schemas.microsoft.com/office/drawing/2014/main" id="{35917953-6658-E404-A2DF-976131FA7A95}"/>
                  </a:ext>
                </a:extLst>
              </p14:cNvPr>
              <p14:cNvContentPartPr/>
              <p14:nvPr/>
            </p14:nvContentPartPr>
            <p14:xfrm>
              <a:off x="8751956" y="4436254"/>
              <a:ext cx="518016" cy="22549"/>
            </p14:xfrm>
          </p:contentPart>
        </mc:Choice>
        <mc:Fallback xmlns="">
          <p:pic>
            <p:nvPicPr>
              <p:cNvPr id="16" name="Inkt 15">
                <a:extLst>
                  <a:ext uri="{FF2B5EF4-FFF2-40B4-BE49-F238E27FC236}">
                    <a16:creationId xmlns:a16="http://schemas.microsoft.com/office/drawing/2014/main" id="{35917953-6658-E404-A2DF-976131FA7A95}"/>
                  </a:ext>
                </a:extLst>
              </p:cNvPr>
              <p:cNvPicPr/>
              <p:nvPr/>
            </p:nvPicPr>
            <p:blipFill>
              <a:blip r:embed="rId17"/>
              <a:stretch>
                <a:fillRect/>
              </a:stretch>
            </p:blipFill>
            <p:spPr>
              <a:xfrm>
                <a:off x="8697996" y="4330556"/>
                <a:ext cx="625576" cy="233594"/>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0" name="Inkt 19">
                <a:extLst>
                  <a:ext uri="{FF2B5EF4-FFF2-40B4-BE49-F238E27FC236}">
                    <a16:creationId xmlns:a16="http://schemas.microsoft.com/office/drawing/2014/main" id="{440D02BE-906D-BF19-BF88-1471930639D5}"/>
                  </a:ext>
                </a:extLst>
              </p14:cNvPr>
              <p14:cNvContentPartPr/>
              <p14:nvPr/>
            </p14:nvContentPartPr>
            <p14:xfrm>
              <a:off x="8807173" y="4546670"/>
              <a:ext cx="483955" cy="22568"/>
            </p14:xfrm>
          </p:contentPart>
        </mc:Choice>
        <mc:Fallback xmlns="">
          <p:pic>
            <p:nvPicPr>
              <p:cNvPr id="20" name="Inkt 19">
                <a:extLst>
                  <a:ext uri="{FF2B5EF4-FFF2-40B4-BE49-F238E27FC236}">
                    <a16:creationId xmlns:a16="http://schemas.microsoft.com/office/drawing/2014/main" id="{440D02BE-906D-BF19-BF88-1471930639D5}"/>
                  </a:ext>
                </a:extLst>
              </p:cNvPr>
              <p:cNvPicPr/>
              <p:nvPr/>
            </p:nvPicPr>
            <p:blipFill>
              <a:blip r:embed="rId19"/>
              <a:stretch>
                <a:fillRect/>
              </a:stretch>
            </p:blipFill>
            <p:spPr>
              <a:xfrm>
                <a:off x="8753200" y="4440882"/>
                <a:ext cx="591541" cy="233790"/>
              </a:xfrm>
              <a:prstGeom prst="rect">
                <a:avLst/>
              </a:prstGeom>
            </p:spPr>
          </p:pic>
        </mc:Fallback>
      </mc:AlternateContent>
      <p:sp>
        <p:nvSpPr>
          <p:cNvPr id="21" name="Rechthoek: afgeronde hoeken 20">
            <a:extLst>
              <a:ext uri="{FF2B5EF4-FFF2-40B4-BE49-F238E27FC236}">
                <a16:creationId xmlns:a16="http://schemas.microsoft.com/office/drawing/2014/main" id="{1AE613C5-DE47-C4B4-6641-9FEC7EB0B291}"/>
              </a:ext>
            </a:extLst>
          </p:cNvPr>
          <p:cNvSpPr/>
          <p:nvPr/>
        </p:nvSpPr>
        <p:spPr>
          <a:xfrm>
            <a:off x="4551633" y="5318985"/>
            <a:ext cx="1722418" cy="1029588"/>
          </a:xfrm>
          <a:prstGeom prst="round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nl-NL"/>
          </a:p>
        </p:txBody>
      </p:sp>
      <p:sp>
        <p:nvSpPr>
          <p:cNvPr id="22" name="Rechthoek: afgeronde hoeken 21">
            <a:extLst>
              <a:ext uri="{FF2B5EF4-FFF2-40B4-BE49-F238E27FC236}">
                <a16:creationId xmlns:a16="http://schemas.microsoft.com/office/drawing/2014/main" id="{FE18CD27-5EE0-C9CE-26EA-36B9D19B0893}"/>
              </a:ext>
            </a:extLst>
          </p:cNvPr>
          <p:cNvSpPr/>
          <p:nvPr/>
        </p:nvSpPr>
        <p:spPr>
          <a:xfrm>
            <a:off x="9874588" y="4932463"/>
            <a:ext cx="982507" cy="400112"/>
          </a:xfrm>
          <a:prstGeom prst="round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20">
            <p14:nvContentPartPr>
              <p14:cNvPr id="23" name="Inkt 22">
                <a:extLst>
                  <a:ext uri="{FF2B5EF4-FFF2-40B4-BE49-F238E27FC236}">
                    <a16:creationId xmlns:a16="http://schemas.microsoft.com/office/drawing/2014/main" id="{B1BDA7DC-BAA7-24B4-C26F-F318E11B6A5D}"/>
                  </a:ext>
                </a:extLst>
              </p14:cNvPr>
              <p14:cNvContentPartPr/>
              <p14:nvPr/>
            </p14:nvContentPartPr>
            <p14:xfrm>
              <a:off x="8023086" y="5684061"/>
              <a:ext cx="462989" cy="33699"/>
            </p14:xfrm>
          </p:contentPart>
        </mc:Choice>
        <mc:Fallback xmlns="">
          <p:pic>
            <p:nvPicPr>
              <p:cNvPr id="23" name="Inkt 22">
                <a:extLst>
                  <a:ext uri="{FF2B5EF4-FFF2-40B4-BE49-F238E27FC236}">
                    <a16:creationId xmlns:a16="http://schemas.microsoft.com/office/drawing/2014/main" id="{B1BDA7DC-BAA7-24B4-C26F-F318E11B6A5D}"/>
                  </a:ext>
                </a:extLst>
              </p:cNvPr>
              <p:cNvPicPr/>
              <p:nvPr/>
            </p:nvPicPr>
            <p:blipFill>
              <a:blip r:embed="rId21"/>
              <a:stretch>
                <a:fillRect/>
              </a:stretch>
            </p:blipFill>
            <p:spPr>
              <a:xfrm>
                <a:off x="7969125" y="5577643"/>
                <a:ext cx="570552" cy="2461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4" name="Inkt 23">
                <a:extLst>
                  <a:ext uri="{FF2B5EF4-FFF2-40B4-BE49-F238E27FC236}">
                    <a16:creationId xmlns:a16="http://schemas.microsoft.com/office/drawing/2014/main" id="{F67BBCA6-CE61-BCD8-4608-D3654965A229}"/>
                  </a:ext>
                </a:extLst>
              </p14:cNvPr>
              <p14:cNvContentPartPr/>
              <p14:nvPr/>
            </p14:nvContentPartPr>
            <p14:xfrm>
              <a:off x="7791174" y="5817152"/>
              <a:ext cx="851421" cy="33908"/>
            </p14:xfrm>
          </p:contentPart>
        </mc:Choice>
        <mc:Fallback xmlns="">
          <p:pic>
            <p:nvPicPr>
              <p:cNvPr id="24" name="Inkt 23">
                <a:extLst>
                  <a:ext uri="{FF2B5EF4-FFF2-40B4-BE49-F238E27FC236}">
                    <a16:creationId xmlns:a16="http://schemas.microsoft.com/office/drawing/2014/main" id="{F67BBCA6-CE61-BCD8-4608-D3654965A229}"/>
                  </a:ext>
                </a:extLst>
              </p:cNvPr>
              <p:cNvPicPr/>
              <p:nvPr/>
            </p:nvPicPr>
            <p:blipFill>
              <a:blip r:embed="rId23"/>
              <a:stretch>
                <a:fillRect/>
              </a:stretch>
            </p:blipFill>
            <p:spPr>
              <a:xfrm>
                <a:off x="7737195" y="5710074"/>
                <a:ext cx="959018" cy="247707"/>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5" name="Inkt 24">
                <a:extLst>
                  <a:ext uri="{FF2B5EF4-FFF2-40B4-BE49-F238E27FC236}">
                    <a16:creationId xmlns:a16="http://schemas.microsoft.com/office/drawing/2014/main" id="{B9D29F3E-062B-F3DD-1939-DE9A995D3D36}"/>
                  </a:ext>
                </a:extLst>
              </p14:cNvPr>
              <p14:cNvContentPartPr/>
              <p14:nvPr/>
            </p14:nvContentPartPr>
            <p14:xfrm>
              <a:off x="10231782" y="5662062"/>
              <a:ext cx="456379" cy="13804"/>
            </p14:xfrm>
          </p:contentPart>
        </mc:Choice>
        <mc:Fallback xmlns="">
          <p:pic>
            <p:nvPicPr>
              <p:cNvPr id="25" name="Inkt 24">
                <a:extLst>
                  <a:ext uri="{FF2B5EF4-FFF2-40B4-BE49-F238E27FC236}">
                    <a16:creationId xmlns:a16="http://schemas.microsoft.com/office/drawing/2014/main" id="{B9D29F3E-062B-F3DD-1939-DE9A995D3D36}"/>
                  </a:ext>
                </a:extLst>
              </p:cNvPr>
              <p:cNvPicPr/>
              <p:nvPr/>
            </p:nvPicPr>
            <p:blipFill>
              <a:blip r:embed="rId25"/>
              <a:stretch>
                <a:fillRect/>
              </a:stretch>
            </p:blipFill>
            <p:spPr>
              <a:xfrm>
                <a:off x="10177794" y="5536571"/>
                <a:ext cx="563995" cy="264368"/>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6" name="Inkt 25">
                <a:extLst>
                  <a:ext uri="{FF2B5EF4-FFF2-40B4-BE49-F238E27FC236}">
                    <a16:creationId xmlns:a16="http://schemas.microsoft.com/office/drawing/2014/main" id="{E36720CA-8606-98FE-E853-838D39E72D4E}"/>
                  </a:ext>
                </a:extLst>
              </p14:cNvPr>
              <p14:cNvContentPartPr/>
              <p14:nvPr/>
            </p14:nvContentPartPr>
            <p14:xfrm>
              <a:off x="9966739" y="5772978"/>
              <a:ext cx="871208" cy="13804"/>
            </p14:xfrm>
          </p:contentPart>
        </mc:Choice>
        <mc:Fallback xmlns="">
          <p:pic>
            <p:nvPicPr>
              <p:cNvPr id="26" name="Inkt 25">
                <a:extLst>
                  <a:ext uri="{FF2B5EF4-FFF2-40B4-BE49-F238E27FC236}">
                    <a16:creationId xmlns:a16="http://schemas.microsoft.com/office/drawing/2014/main" id="{E36720CA-8606-98FE-E853-838D39E72D4E}"/>
                  </a:ext>
                </a:extLst>
              </p:cNvPr>
              <p:cNvPicPr/>
              <p:nvPr/>
            </p:nvPicPr>
            <p:blipFill>
              <a:blip r:embed="rId27"/>
              <a:stretch>
                <a:fillRect/>
              </a:stretch>
            </p:blipFill>
            <p:spPr>
              <a:xfrm>
                <a:off x="9912761" y="5647487"/>
                <a:ext cx="978805" cy="264368"/>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7" name="Inkt 26">
                <a:extLst>
                  <a:ext uri="{FF2B5EF4-FFF2-40B4-BE49-F238E27FC236}">
                    <a16:creationId xmlns:a16="http://schemas.microsoft.com/office/drawing/2014/main" id="{38302969-FB9D-991C-9706-4ABE0A759A04}"/>
                  </a:ext>
                </a:extLst>
              </p14:cNvPr>
              <p14:cNvContentPartPr/>
              <p14:nvPr/>
            </p14:nvContentPartPr>
            <p14:xfrm>
              <a:off x="3384826" y="5165898"/>
              <a:ext cx="351570" cy="242645"/>
            </p14:xfrm>
          </p:contentPart>
        </mc:Choice>
        <mc:Fallback xmlns="">
          <p:pic>
            <p:nvPicPr>
              <p:cNvPr id="27" name="Inkt 26">
                <a:extLst>
                  <a:ext uri="{FF2B5EF4-FFF2-40B4-BE49-F238E27FC236}">
                    <a16:creationId xmlns:a16="http://schemas.microsoft.com/office/drawing/2014/main" id="{38302969-FB9D-991C-9706-4ABE0A759A04}"/>
                  </a:ext>
                </a:extLst>
              </p:cNvPr>
              <p:cNvPicPr/>
              <p:nvPr/>
            </p:nvPicPr>
            <p:blipFill>
              <a:blip r:embed="rId29"/>
              <a:stretch>
                <a:fillRect/>
              </a:stretch>
            </p:blipFill>
            <p:spPr>
              <a:xfrm>
                <a:off x="3330904" y="5058056"/>
                <a:ext cx="459054" cy="45797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8" name="Inkt 27">
                <a:extLst>
                  <a:ext uri="{FF2B5EF4-FFF2-40B4-BE49-F238E27FC236}">
                    <a16:creationId xmlns:a16="http://schemas.microsoft.com/office/drawing/2014/main" id="{8D34EC7D-5B7A-B75A-6BD5-48806E6F88C7}"/>
                  </a:ext>
                </a:extLst>
              </p14:cNvPr>
              <p14:cNvContentPartPr/>
              <p14:nvPr/>
            </p14:nvContentPartPr>
            <p14:xfrm>
              <a:off x="3605695" y="5716991"/>
              <a:ext cx="482707" cy="22856"/>
            </p14:xfrm>
          </p:contentPart>
        </mc:Choice>
        <mc:Fallback xmlns="">
          <p:pic>
            <p:nvPicPr>
              <p:cNvPr id="28" name="Inkt 27">
                <a:extLst>
                  <a:ext uri="{FF2B5EF4-FFF2-40B4-BE49-F238E27FC236}">
                    <a16:creationId xmlns:a16="http://schemas.microsoft.com/office/drawing/2014/main" id="{8D34EC7D-5B7A-B75A-6BD5-48806E6F88C7}"/>
                  </a:ext>
                </a:extLst>
              </p:cNvPr>
              <p:cNvPicPr/>
              <p:nvPr/>
            </p:nvPicPr>
            <p:blipFill>
              <a:blip r:embed="rId31"/>
              <a:stretch>
                <a:fillRect/>
              </a:stretch>
            </p:blipFill>
            <p:spPr>
              <a:xfrm>
                <a:off x="3551701" y="5611502"/>
                <a:ext cx="590335" cy="233483"/>
              </a:xfrm>
              <a:prstGeom prst="rect">
                <a:avLst/>
              </a:prstGeom>
            </p:spPr>
          </p:pic>
        </mc:Fallback>
      </mc:AlternateContent>
      <p:sp>
        <p:nvSpPr>
          <p:cNvPr id="31" name="Rechthoek: afgeronde hoeken 30">
            <a:extLst>
              <a:ext uri="{FF2B5EF4-FFF2-40B4-BE49-F238E27FC236}">
                <a16:creationId xmlns:a16="http://schemas.microsoft.com/office/drawing/2014/main" id="{8124D485-8583-CA90-89C8-850DD858942E}"/>
              </a:ext>
            </a:extLst>
          </p:cNvPr>
          <p:cNvSpPr/>
          <p:nvPr/>
        </p:nvSpPr>
        <p:spPr>
          <a:xfrm>
            <a:off x="1509836" y="5318973"/>
            <a:ext cx="1750021" cy="1021314"/>
          </a:xfrm>
          <a:prstGeom prst="roundRect">
            <a:avLst/>
          </a:prstGeom>
          <a:noFill/>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sp>
        <p:nvSpPr>
          <p:cNvPr id="32" name="Rechthoek: afgeronde hoeken 31">
            <a:extLst>
              <a:ext uri="{FF2B5EF4-FFF2-40B4-BE49-F238E27FC236}">
                <a16:creationId xmlns:a16="http://schemas.microsoft.com/office/drawing/2014/main" id="{C3A73ED4-C295-3D11-B2FC-D0F68F938C21}"/>
              </a:ext>
            </a:extLst>
          </p:cNvPr>
          <p:cNvSpPr/>
          <p:nvPr/>
        </p:nvSpPr>
        <p:spPr>
          <a:xfrm>
            <a:off x="9008357" y="5771754"/>
            <a:ext cx="612545" cy="281404"/>
          </a:xfrm>
          <a:prstGeom prst="roundRect">
            <a:avLst/>
          </a:prstGeom>
          <a:noFill/>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32">
            <p14:nvContentPartPr>
              <p14:cNvPr id="33" name="Inkt 32">
                <a:extLst>
                  <a:ext uri="{FF2B5EF4-FFF2-40B4-BE49-F238E27FC236}">
                    <a16:creationId xmlns:a16="http://schemas.microsoft.com/office/drawing/2014/main" id="{2F0B43E0-91D1-AEE1-83EE-F8D5606B3E3A}"/>
                  </a:ext>
                </a:extLst>
              </p14:cNvPr>
              <p14:cNvContentPartPr/>
              <p14:nvPr/>
            </p14:nvContentPartPr>
            <p14:xfrm>
              <a:off x="2279997" y="4436717"/>
              <a:ext cx="13804" cy="495716"/>
            </p14:xfrm>
          </p:contentPart>
        </mc:Choice>
        <mc:Fallback xmlns="">
          <p:pic>
            <p:nvPicPr>
              <p:cNvPr id="33" name="Inkt 32">
                <a:extLst>
                  <a:ext uri="{FF2B5EF4-FFF2-40B4-BE49-F238E27FC236}">
                    <a16:creationId xmlns:a16="http://schemas.microsoft.com/office/drawing/2014/main" id="{2F0B43E0-91D1-AEE1-83EE-F8D5606B3E3A}"/>
                  </a:ext>
                </a:extLst>
              </p:cNvPr>
              <p:cNvPicPr/>
              <p:nvPr/>
            </p:nvPicPr>
            <p:blipFill>
              <a:blip r:embed="rId33"/>
              <a:stretch>
                <a:fillRect/>
              </a:stretch>
            </p:blipFill>
            <p:spPr>
              <a:xfrm>
                <a:off x="2217252" y="4328796"/>
                <a:ext cx="138877" cy="711198"/>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4" name="Inkt 33">
                <a:extLst>
                  <a:ext uri="{FF2B5EF4-FFF2-40B4-BE49-F238E27FC236}">
                    <a16:creationId xmlns:a16="http://schemas.microsoft.com/office/drawing/2014/main" id="{9F2D7A87-0B9C-4F50-B8DA-422C55732384}"/>
                  </a:ext>
                </a:extLst>
              </p14:cNvPr>
              <p14:cNvContentPartPr/>
              <p14:nvPr/>
            </p14:nvContentPartPr>
            <p14:xfrm>
              <a:off x="3263347" y="4293152"/>
              <a:ext cx="502352" cy="342932"/>
            </p14:xfrm>
          </p:contentPart>
        </mc:Choice>
        <mc:Fallback xmlns="">
          <p:pic>
            <p:nvPicPr>
              <p:cNvPr id="34" name="Inkt 33">
                <a:extLst>
                  <a:ext uri="{FF2B5EF4-FFF2-40B4-BE49-F238E27FC236}">
                    <a16:creationId xmlns:a16="http://schemas.microsoft.com/office/drawing/2014/main" id="{9F2D7A87-0B9C-4F50-B8DA-422C55732384}"/>
                  </a:ext>
                </a:extLst>
              </p:cNvPr>
              <p:cNvPicPr/>
              <p:nvPr/>
            </p:nvPicPr>
            <p:blipFill>
              <a:blip r:embed="rId35"/>
              <a:stretch>
                <a:fillRect/>
              </a:stretch>
            </p:blipFill>
            <p:spPr>
              <a:xfrm>
                <a:off x="3209408" y="4185312"/>
                <a:ext cx="609870" cy="558253"/>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5" name="Inkt 34">
                <a:extLst>
                  <a:ext uri="{FF2B5EF4-FFF2-40B4-BE49-F238E27FC236}">
                    <a16:creationId xmlns:a16="http://schemas.microsoft.com/office/drawing/2014/main" id="{E5F0311B-CD52-DA96-62C4-3E5E1DE5D330}"/>
                  </a:ext>
                </a:extLst>
              </p14:cNvPr>
              <p14:cNvContentPartPr/>
              <p14:nvPr/>
            </p14:nvContentPartPr>
            <p14:xfrm>
              <a:off x="3384825" y="3807239"/>
              <a:ext cx="723251" cy="37504"/>
            </p14:xfrm>
          </p:contentPart>
        </mc:Choice>
        <mc:Fallback xmlns="">
          <p:pic>
            <p:nvPicPr>
              <p:cNvPr id="35" name="Inkt 34">
                <a:extLst>
                  <a:ext uri="{FF2B5EF4-FFF2-40B4-BE49-F238E27FC236}">
                    <a16:creationId xmlns:a16="http://schemas.microsoft.com/office/drawing/2014/main" id="{E5F0311B-CD52-DA96-62C4-3E5E1DE5D330}"/>
                  </a:ext>
                </a:extLst>
              </p:cNvPr>
              <p:cNvPicPr/>
              <p:nvPr/>
            </p:nvPicPr>
            <p:blipFill>
              <a:blip r:embed="rId37"/>
              <a:stretch>
                <a:fillRect/>
              </a:stretch>
            </p:blipFill>
            <p:spPr>
              <a:xfrm>
                <a:off x="3330851" y="3700085"/>
                <a:ext cx="830839" cy="251455"/>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6" name="Inkt 35">
                <a:extLst>
                  <a:ext uri="{FF2B5EF4-FFF2-40B4-BE49-F238E27FC236}">
                    <a16:creationId xmlns:a16="http://schemas.microsoft.com/office/drawing/2014/main" id="{43427162-7047-0A41-ECBC-73FF35F9E780}"/>
                  </a:ext>
                </a:extLst>
              </p14:cNvPr>
              <p14:cNvContentPartPr/>
              <p14:nvPr/>
            </p14:nvContentPartPr>
            <p14:xfrm>
              <a:off x="9039086" y="3718891"/>
              <a:ext cx="370512" cy="13804"/>
            </p14:xfrm>
          </p:contentPart>
        </mc:Choice>
        <mc:Fallback xmlns="">
          <p:pic>
            <p:nvPicPr>
              <p:cNvPr id="36" name="Inkt 35">
                <a:extLst>
                  <a:ext uri="{FF2B5EF4-FFF2-40B4-BE49-F238E27FC236}">
                    <a16:creationId xmlns:a16="http://schemas.microsoft.com/office/drawing/2014/main" id="{43427162-7047-0A41-ECBC-73FF35F9E780}"/>
                  </a:ext>
                </a:extLst>
              </p:cNvPr>
              <p:cNvPicPr/>
              <p:nvPr/>
            </p:nvPicPr>
            <p:blipFill>
              <a:blip r:embed="rId39"/>
              <a:stretch>
                <a:fillRect/>
              </a:stretch>
            </p:blipFill>
            <p:spPr>
              <a:xfrm>
                <a:off x="8985128" y="3423091"/>
                <a:ext cx="478068" cy="604418"/>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7" name="Inkt 36">
                <a:extLst>
                  <a:ext uri="{FF2B5EF4-FFF2-40B4-BE49-F238E27FC236}">
                    <a16:creationId xmlns:a16="http://schemas.microsoft.com/office/drawing/2014/main" id="{88207D35-DEC5-D008-A149-D6BCBA7A987D}"/>
                  </a:ext>
                </a:extLst>
              </p14:cNvPr>
              <p14:cNvContentPartPr/>
              <p14:nvPr/>
            </p14:nvContentPartPr>
            <p14:xfrm>
              <a:off x="8928652" y="3829326"/>
              <a:ext cx="539948" cy="13804"/>
            </p14:xfrm>
          </p:contentPart>
        </mc:Choice>
        <mc:Fallback xmlns="">
          <p:pic>
            <p:nvPicPr>
              <p:cNvPr id="37" name="Inkt 36">
                <a:extLst>
                  <a:ext uri="{FF2B5EF4-FFF2-40B4-BE49-F238E27FC236}">
                    <a16:creationId xmlns:a16="http://schemas.microsoft.com/office/drawing/2014/main" id="{88207D35-DEC5-D008-A149-D6BCBA7A987D}"/>
                  </a:ext>
                </a:extLst>
              </p:cNvPr>
              <p:cNvPicPr/>
              <p:nvPr/>
            </p:nvPicPr>
            <p:blipFill>
              <a:blip r:embed="rId41"/>
              <a:stretch>
                <a:fillRect/>
              </a:stretch>
            </p:blipFill>
            <p:spPr>
              <a:xfrm>
                <a:off x="8874693" y="3703835"/>
                <a:ext cx="647506" cy="264368"/>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8" name="Inkt 37">
                <a:extLst>
                  <a:ext uri="{FF2B5EF4-FFF2-40B4-BE49-F238E27FC236}">
                    <a16:creationId xmlns:a16="http://schemas.microsoft.com/office/drawing/2014/main" id="{EDF8F6D9-6736-CA68-7453-1F4298F29752}"/>
                  </a:ext>
                </a:extLst>
              </p14:cNvPr>
              <p14:cNvContentPartPr/>
              <p14:nvPr/>
            </p14:nvContentPartPr>
            <p14:xfrm>
              <a:off x="9480825" y="3486978"/>
              <a:ext cx="452045" cy="13804"/>
            </p14:xfrm>
          </p:contentPart>
        </mc:Choice>
        <mc:Fallback xmlns="">
          <p:pic>
            <p:nvPicPr>
              <p:cNvPr id="38" name="Inkt 37">
                <a:extLst>
                  <a:ext uri="{FF2B5EF4-FFF2-40B4-BE49-F238E27FC236}">
                    <a16:creationId xmlns:a16="http://schemas.microsoft.com/office/drawing/2014/main" id="{EDF8F6D9-6736-CA68-7453-1F4298F29752}"/>
                  </a:ext>
                </a:extLst>
              </p:cNvPr>
              <p:cNvPicPr/>
              <p:nvPr/>
            </p:nvPicPr>
            <p:blipFill>
              <a:blip r:embed="rId43"/>
              <a:stretch>
                <a:fillRect/>
              </a:stretch>
            </p:blipFill>
            <p:spPr>
              <a:xfrm>
                <a:off x="9426882" y="-654222"/>
                <a:ext cx="559572" cy="82824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9" name="Inkt 38">
                <a:extLst>
                  <a:ext uri="{FF2B5EF4-FFF2-40B4-BE49-F238E27FC236}">
                    <a16:creationId xmlns:a16="http://schemas.microsoft.com/office/drawing/2014/main" id="{5F137C6A-8750-197B-B322-C5D1C6E527A0}"/>
                  </a:ext>
                </a:extLst>
              </p14:cNvPr>
              <p14:cNvContentPartPr/>
              <p14:nvPr/>
            </p14:nvContentPartPr>
            <p14:xfrm>
              <a:off x="10132391" y="2857500"/>
              <a:ext cx="469971" cy="13804"/>
            </p14:xfrm>
          </p:contentPart>
        </mc:Choice>
        <mc:Fallback xmlns="">
          <p:pic>
            <p:nvPicPr>
              <p:cNvPr id="39" name="Inkt 38">
                <a:extLst>
                  <a:ext uri="{FF2B5EF4-FFF2-40B4-BE49-F238E27FC236}">
                    <a16:creationId xmlns:a16="http://schemas.microsoft.com/office/drawing/2014/main" id="{5F137C6A-8750-197B-B322-C5D1C6E527A0}"/>
                  </a:ext>
                </a:extLst>
              </p:cNvPr>
              <p:cNvPicPr/>
              <p:nvPr/>
            </p:nvPicPr>
            <p:blipFill>
              <a:blip r:embed="rId45"/>
              <a:stretch>
                <a:fillRect/>
              </a:stretch>
            </p:blipFill>
            <p:spPr>
              <a:xfrm>
                <a:off x="10078454" y="-1283700"/>
                <a:ext cx="577485" cy="82824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0" name="Inkt 39">
                <a:extLst>
                  <a:ext uri="{FF2B5EF4-FFF2-40B4-BE49-F238E27FC236}">
                    <a16:creationId xmlns:a16="http://schemas.microsoft.com/office/drawing/2014/main" id="{67ADAFC7-D845-CA7D-0CBC-F75839FA2489}"/>
                  </a:ext>
                </a:extLst>
              </p14:cNvPr>
              <p14:cNvContentPartPr/>
              <p14:nvPr/>
            </p14:nvContentPartPr>
            <p14:xfrm>
              <a:off x="10154479" y="2990021"/>
              <a:ext cx="480898" cy="13804"/>
            </p14:xfrm>
          </p:contentPart>
        </mc:Choice>
        <mc:Fallback xmlns="">
          <p:pic>
            <p:nvPicPr>
              <p:cNvPr id="40" name="Inkt 39">
                <a:extLst>
                  <a:ext uri="{FF2B5EF4-FFF2-40B4-BE49-F238E27FC236}">
                    <a16:creationId xmlns:a16="http://schemas.microsoft.com/office/drawing/2014/main" id="{67ADAFC7-D845-CA7D-0CBC-F75839FA2489}"/>
                  </a:ext>
                </a:extLst>
              </p:cNvPr>
              <p:cNvPicPr/>
              <p:nvPr/>
            </p:nvPicPr>
            <p:blipFill>
              <a:blip r:embed="rId47"/>
              <a:stretch>
                <a:fillRect/>
              </a:stretch>
            </p:blipFill>
            <p:spPr>
              <a:xfrm>
                <a:off x="10100526" y="-1151179"/>
                <a:ext cx="588444" cy="82824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1" name="Inkt 40">
                <a:extLst>
                  <a:ext uri="{FF2B5EF4-FFF2-40B4-BE49-F238E27FC236}">
                    <a16:creationId xmlns:a16="http://schemas.microsoft.com/office/drawing/2014/main" id="{22EAD3CD-22C4-6B05-EE22-AC7289AB16A7}"/>
                  </a:ext>
                </a:extLst>
              </p14:cNvPr>
              <p14:cNvContentPartPr/>
              <p14:nvPr/>
            </p14:nvContentPartPr>
            <p14:xfrm>
              <a:off x="8542130" y="6082196"/>
              <a:ext cx="417942" cy="13804"/>
            </p14:xfrm>
          </p:contentPart>
        </mc:Choice>
        <mc:Fallback xmlns="">
          <p:pic>
            <p:nvPicPr>
              <p:cNvPr id="41" name="Inkt 40">
                <a:extLst>
                  <a:ext uri="{FF2B5EF4-FFF2-40B4-BE49-F238E27FC236}">
                    <a16:creationId xmlns:a16="http://schemas.microsoft.com/office/drawing/2014/main" id="{22EAD3CD-22C4-6B05-EE22-AC7289AB16A7}"/>
                  </a:ext>
                </a:extLst>
              </p:cNvPr>
              <p:cNvPicPr/>
              <p:nvPr/>
            </p:nvPicPr>
            <p:blipFill>
              <a:blip r:embed="rId49"/>
              <a:stretch>
                <a:fillRect/>
              </a:stretch>
            </p:blipFill>
            <p:spPr>
              <a:xfrm>
                <a:off x="8488179" y="5956705"/>
                <a:ext cx="525485" cy="264368"/>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3" name="Inkt 42">
                <a:extLst>
                  <a:ext uri="{FF2B5EF4-FFF2-40B4-BE49-F238E27FC236}">
                    <a16:creationId xmlns:a16="http://schemas.microsoft.com/office/drawing/2014/main" id="{554437A0-2B92-02E2-10C3-CF291F8F7F49}"/>
                  </a:ext>
                </a:extLst>
              </p14:cNvPr>
              <p14:cNvContentPartPr/>
              <p14:nvPr/>
            </p14:nvContentPartPr>
            <p14:xfrm>
              <a:off x="9624391" y="6036838"/>
              <a:ext cx="477555" cy="34314"/>
            </p14:xfrm>
          </p:contentPart>
        </mc:Choice>
        <mc:Fallback xmlns="">
          <p:pic>
            <p:nvPicPr>
              <p:cNvPr id="43" name="Inkt 42">
                <a:extLst>
                  <a:ext uri="{FF2B5EF4-FFF2-40B4-BE49-F238E27FC236}">
                    <a16:creationId xmlns:a16="http://schemas.microsoft.com/office/drawing/2014/main" id="{554437A0-2B92-02E2-10C3-CF291F8F7F49}"/>
                  </a:ext>
                </a:extLst>
              </p:cNvPr>
              <p:cNvPicPr/>
              <p:nvPr/>
            </p:nvPicPr>
            <p:blipFill>
              <a:blip r:embed="rId51"/>
              <a:stretch>
                <a:fillRect/>
              </a:stretch>
            </p:blipFill>
            <p:spPr>
              <a:xfrm>
                <a:off x="9570450" y="5929607"/>
                <a:ext cx="585077" cy="248419"/>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animBg="1"/>
      <p:bldP spid="13" grpId="0" animBg="1"/>
      <p:bldP spid="21" grpId="0" animBg="1"/>
      <p:bldP spid="22" grpId="0" animBg="1"/>
      <p:bldP spid="31" grpId="0" animBg="1"/>
      <p:bldP spid="32"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382">
          <a:extLst>
            <a:ext uri="{FF2B5EF4-FFF2-40B4-BE49-F238E27FC236}">
              <a16:creationId xmlns:a16="http://schemas.microsoft.com/office/drawing/2014/main" id="{044E6F27-6F5B-B958-DB58-C5D3529552FF}"/>
            </a:ext>
          </a:extLst>
        </p:cNvPr>
        <p:cNvGrpSpPr/>
        <p:nvPr/>
      </p:nvGrpSpPr>
      <p:grpSpPr>
        <a:xfrm>
          <a:off x="0" y="0"/>
          <a:ext cx="0" cy="0"/>
          <a:chOff x="0" y="0"/>
          <a:chExt cx="0" cy="0"/>
        </a:xfrm>
      </p:grpSpPr>
      <p:sp>
        <p:nvSpPr>
          <p:cNvPr id="383" name="Google Shape;383;g2d14e319473_2_3">
            <a:extLst>
              <a:ext uri="{FF2B5EF4-FFF2-40B4-BE49-F238E27FC236}">
                <a16:creationId xmlns:a16="http://schemas.microsoft.com/office/drawing/2014/main" id="{E4581830-FFE2-3436-938C-D6B73F3897C1}"/>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nl-NL">
                <a:latin typeface="Effra" panose="02000506080000020004" pitchFamily="2" charset="0"/>
                <a:ea typeface="Arial"/>
                <a:cs typeface="Arial"/>
                <a:sym typeface="Arial"/>
              </a:rPr>
              <a:t>Bloedgroepen</a:t>
            </a:r>
            <a:endParaRPr>
              <a:latin typeface="Effra" panose="02000506080000020004" pitchFamily="2" charset="0"/>
              <a:ea typeface="Arial"/>
              <a:cs typeface="Arial"/>
              <a:sym typeface="Arial"/>
            </a:endParaRPr>
          </a:p>
        </p:txBody>
      </p:sp>
      <p:pic>
        <p:nvPicPr>
          <p:cNvPr id="3074" name="Picture 2">
            <a:extLst>
              <a:ext uri="{FF2B5EF4-FFF2-40B4-BE49-F238E27FC236}">
                <a16:creationId xmlns:a16="http://schemas.microsoft.com/office/drawing/2014/main" id="{5FE4AA11-0107-9F1E-A70F-28F99AF158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41"/>
          <a:stretch>
            <a:fillRect/>
          </a:stretch>
        </p:blipFill>
        <p:spPr bwMode="auto">
          <a:xfrm>
            <a:off x="1190625" y="1324927"/>
            <a:ext cx="9082766" cy="5014059"/>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3382B0C7-B6A6-0C71-84A2-408879028DD2}"/>
              </a:ext>
            </a:extLst>
          </p:cNvPr>
          <p:cNvSpPr txBox="1"/>
          <p:nvPr/>
        </p:nvSpPr>
        <p:spPr>
          <a:xfrm>
            <a:off x="8597207" y="6399718"/>
            <a:ext cx="3431459" cy="276999"/>
          </a:xfrm>
          <a:prstGeom prst="rect">
            <a:avLst/>
          </a:prstGeom>
          <a:noFill/>
        </p:spPr>
        <p:txBody>
          <a:bodyPr wrap="square">
            <a:spAutoFit/>
          </a:bodyPr>
          <a:lstStyle/>
          <a:p>
            <a:r>
              <a:rPr lang="nl-NL" sz="1200">
                <a:solidFill>
                  <a:schemeClr val="tx1"/>
                </a:solidFill>
                <a:latin typeface="Effra" panose="02000506080000020004"/>
                <a:hlinkClick r:id="rId4">
                  <a:extLst>
                    <a:ext uri="{A12FA001-AC4F-418D-AE19-62706E023703}">
                      <ahyp:hlinkClr xmlns:ahyp="http://schemas.microsoft.com/office/drawing/2018/hyperlinkcolor" val="tx"/>
                    </a:ext>
                  </a:extLst>
                </a:hlinkClick>
              </a:rPr>
              <a:t>Bloedgroepen en </a:t>
            </a:r>
            <a:r>
              <a:rPr lang="nl-NL" sz="1200" err="1">
                <a:solidFill>
                  <a:schemeClr val="tx1"/>
                </a:solidFill>
                <a:latin typeface="Effra" panose="02000506080000020004"/>
                <a:hlinkClick r:id="rId4">
                  <a:extLst>
                    <a:ext uri="{A12FA001-AC4F-418D-AE19-62706E023703}">
                      <ahyp:hlinkClr xmlns:ahyp="http://schemas.microsoft.com/office/drawing/2018/hyperlinkcolor" val="tx"/>
                    </a:ext>
                  </a:extLst>
                </a:hlinkClick>
              </a:rPr>
              <a:t>rhesusfactoren</a:t>
            </a:r>
            <a:r>
              <a:rPr lang="nl-NL" sz="1200">
                <a:solidFill>
                  <a:schemeClr val="tx1"/>
                </a:solidFill>
                <a:latin typeface="Effra" panose="02000506080000020004"/>
                <a:hlinkClick r:id="rId4">
                  <a:extLst>
                    <a:ext uri="{A12FA001-AC4F-418D-AE19-62706E023703}">
                      <ahyp:hlinkClr xmlns:ahyp="http://schemas.microsoft.com/office/drawing/2018/hyperlinkcolor" val="tx"/>
                    </a:ext>
                  </a:extLst>
                </a:hlinkClick>
              </a:rPr>
              <a:t> | Biologielessen.nl</a:t>
            </a:r>
            <a:endParaRPr lang="nl-NL" sz="1200">
              <a:solidFill>
                <a:schemeClr val="tx1"/>
              </a:solidFill>
              <a:latin typeface="Effra" panose="02000506080000020004"/>
            </a:endParaRPr>
          </a:p>
        </p:txBody>
      </p:sp>
    </p:spTree>
    <p:extLst>
      <p:ext uri="{BB962C8B-B14F-4D97-AF65-F5344CB8AC3E}">
        <p14:creationId xmlns:p14="http://schemas.microsoft.com/office/powerpoint/2010/main" val="23727787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382">
          <a:extLst>
            <a:ext uri="{FF2B5EF4-FFF2-40B4-BE49-F238E27FC236}">
              <a16:creationId xmlns:a16="http://schemas.microsoft.com/office/drawing/2014/main" id="{A9FF1C5C-75C4-CA70-7033-9FFDAC65A8BC}"/>
            </a:ext>
          </a:extLst>
        </p:cNvPr>
        <p:cNvGrpSpPr/>
        <p:nvPr/>
      </p:nvGrpSpPr>
      <p:grpSpPr>
        <a:xfrm>
          <a:off x="0" y="0"/>
          <a:ext cx="0" cy="0"/>
          <a:chOff x="0" y="0"/>
          <a:chExt cx="0" cy="0"/>
        </a:xfrm>
      </p:grpSpPr>
      <p:graphicFrame>
        <p:nvGraphicFramePr>
          <p:cNvPr id="4" name="Tabel 3">
            <a:extLst>
              <a:ext uri="{FF2B5EF4-FFF2-40B4-BE49-F238E27FC236}">
                <a16:creationId xmlns:a16="http://schemas.microsoft.com/office/drawing/2014/main" id="{B71AA1BB-3B50-7ED3-8F50-22EC61D7F080}"/>
              </a:ext>
            </a:extLst>
          </p:cNvPr>
          <p:cNvGraphicFramePr>
            <a:graphicFrameLocks noGrp="1"/>
          </p:cNvGraphicFramePr>
          <p:nvPr/>
        </p:nvGraphicFramePr>
        <p:xfrm>
          <a:off x="688102" y="1463475"/>
          <a:ext cx="10815797" cy="4254924"/>
        </p:xfrm>
        <a:graphic>
          <a:graphicData uri="http://schemas.openxmlformats.org/drawingml/2006/table">
            <a:tbl>
              <a:tblPr firstRow="1" bandRow="1">
                <a:tableStyleId>{1288DF71-F4DC-40A4-AA78-C62E05D052D6}</a:tableStyleId>
              </a:tblPr>
              <a:tblGrid>
                <a:gridCol w="1340723">
                  <a:extLst>
                    <a:ext uri="{9D8B030D-6E8A-4147-A177-3AD203B41FA5}">
                      <a16:colId xmlns:a16="http://schemas.microsoft.com/office/drawing/2014/main" val="3284429864"/>
                    </a:ext>
                  </a:extLst>
                </a:gridCol>
                <a:gridCol w="1579179">
                  <a:extLst>
                    <a:ext uri="{9D8B030D-6E8A-4147-A177-3AD203B41FA5}">
                      <a16:colId xmlns:a16="http://schemas.microsoft.com/office/drawing/2014/main" val="3296257836"/>
                    </a:ext>
                  </a:extLst>
                </a:gridCol>
                <a:gridCol w="1579179">
                  <a:extLst>
                    <a:ext uri="{9D8B030D-6E8A-4147-A177-3AD203B41FA5}">
                      <a16:colId xmlns:a16="http://schemas.microsoft.com/office/drawing/2014/main" val="2272547716"/>
                    </a:ext>
                  </a:extLst>
                </a:gridCol>
                <a:gridCol w="1579179">
                  <a:extLst>
                    <a:ext uri="{9D8B030D-6E8A-4147-A177-3AD203B41FA5}">
                      <a16:colId xmlns:a16="http://schemas.microsoft.com/office/drawing/2014/main" val="851198585"/>
                    </a:ext>
                  </a:extLst>
                </a:gridCol>
                <a:gridCol w="1579179">
                  <a:extLst>
                    <a:ext uri="{9D8B030D-6E8A-4147-A177-3AD203B41FA5}">
                      <a16:colId xmlns:a16="http://schemas.microsoft.com/office/drawing/2014/main" val="611999915"/>
                    </a:ext>
                  </a:extLst>
                </a:gridCol>
                <a:gridCol w="1579179">
                  <a:extLst>
                    <a:ext uri="{9D8B030D-6E8A-4147-A177-3AD203B41FA5}">
                      <a16:colId xmlns:a16="http://schemas.microsoft.com/office/drawing/2014/main" val="2198340744"/>
                    </a:ext>
                  </a:extLst>
                </a:gridCol>
                <a:gridCol w="1579179">
                  <a:extLst>
                    <a:ext uri="{9D8B030D-6E8A-4147-A177-3AD203B41FA5}">
                      <a16:colId xmlns:a16="http://schemas.microsoft.com/office/drawing/2014/main" val="721720156"/>
                    </a:ext>
                  </a:extLst>
                </a:gridCol>
              </a:tblGrid>
              <a:tr h="370840">
                <a:tc>
                  <a:txBody>
                    <a:bodyPr/>
                    <a:lstStyle/>
                    <a:p>
                      <a:endParaRPr lang="nl-NL"/>
                    </a:p>
                  </a:txBody>
                  <a:tcPr/>
                </a:tc>
                <a:tc>
                  <a:txBody>
                    <a:bodyPr/>
                    <a:lstStyle/>
                    <a:p>
                      <a:r>
                        <a:rPr lang="nl-NL" b="1"/>
                        <a:t>Ontvanger </a:t>
                      </a:r>
                    </a:p>
                  </a:txBody>
                  <a:tcPr/>
                </a:tc>
                <a:tc>
                  <a:txBody>
                    <a:bodyPr/>
                    <a:lstStyle/>
                    <a:p>
                      <a:r>
                        <a:rPr lang="nl-NL" b="1"/>
                        <a:t>Donor</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b="1"/>
                        <a:t>Donor</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b="1"/>
                        <a:t>Donor</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b="1"/>
                        <a:t>Donor</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b="1"/>
                        <a:t>Donor</a:t>
                      </a:r>
                    </a:p>
                  </a:txBody>
                  <a:tcPr/>
                </a:tc>
                <a:extLst>
                  <a:ext uri="{0D108BD9-81ED-4DB2-BD59-A6C34878D82A}">
                    <a16:rowId xmlns:a16="http://schemas.microsoft.com/office/drawing/2014/main" val="1195599803"/>
                  </a:ext>
                </a:extLst>
              </a:tr>
              <a:tr h="1290744">
                <a:tc>
                  <a:txBody>
                    <a:bodyPr/>
                    <a:lstStyle/>
                    <a:p>
                      <a:r>
                        <a:rPr lang="nl-NL" b="1"/>
                        <a:t>Bloedcel</a:t>
                      </a:r>
                    </a:p>
                  </a:txBody>
                  <a:tcPr/>
                </a:tc>
                <a:tc>
                  <a:txBody>
                    <a:bodyPr/>
                    <a:lstStyle/>
                    <a:p>
                      <a:endParaRPr lang="nl-NL"/>
                    </a:p>
                    <a:p>
                      <a:endParaRPr lang="nl-NL"/>
                    </a:p>
                    <a:p>
                      <a:endParaRPr lang="nl-NL"/>
                    </a:p>
                    <a:p>
                      <a:endParaRPr lang="nl-NL"/>
                    </a:p>
                    <a:p>
                      <a:endParaRPr lang="nl-NL"/>
                    </a:p>
                    <a:p>
                      <a:endParaRPr lang="nl-NL"/>
                    </a:p>
                    <a:p>
                      <a:endParaRPr lang="nl-NL"/>
                    </a:p>
                    <a:p>
                      <a:endParaRPr lang="nl-NL"/>
                    </a:p>
                    <a:p>
                      <a:endParaRPr lang="nl-NL"/>
                    </a:p>
                  </a:txBody>
                  <a:tcPr/>
                </a:tc>
                <a:tc>
                  <a:txBody>
                    <a:bodyPr/>
                    <a:lstStyle/>
                    <a:p>
                      <a:endParaRPr lang="nl-NL"/>
                    </a:p>
                  </a:txBody>
                  <a:tcPr/>
                </a:tc>
                <a:tc>
                  <a:txBody>
                    <a:bodyPr/>
                    <a:lstStyle/>
                    <a:p>
                      <a:endParaRPr lang="nl-NL"/>
                    </a:p>
                  </a:txBody>
                  <a:tcPr/>
                </a:tc>
                <a:tc>
                  <a:txBody>
                    <a:bodyPr/>
                    <a:lstStyle/>
                    <a:p>
                      <a:endParaRPr lang="nl-NL"/>
                    </a:p>
                  </a:txBody>
                  <a:tcPr/>
                </a:tc>
                <a:tc>
                  <a:txBody>
                    <a:bodyPr/>
                    <a:lstStyle/>
                    <a:p>
                      <a:endParaRPr lang="nl-NL"/>
                    </a:p>
                  </a:txBody>
                  <a:tcPr/>
                </a:tc>
                <a:tc>
                  <a:txBody>
                    <a:bodyPr/>
                    <a:lstStyle/>
                    <a:p>
                      <a:endParaRPr lang="nl-NL"/>
                    </a:p>
                  </a:txBody>
                  <a:tcPr/>
                </a:tc>
                <a:extLst>
                  <a:ext uri="{0D108BD9-81ED-4DB2-BD59-A6C34878D82A}">
                    <a16:rowId xmlns:a16="http://schemas.microsoft.com/office/drawing/2014/main" val="1508363369"/>
                  </a:ext>
                </a:extLst>
              </a:tr>
              <a:tr h="1872404">
                <a:tc>
                  <a:txBody>
                    <a:bodyPr/>
                    <a:lstStyle/>
                    <a:p>
                      <a:r>
                        <a:rPr lang="nl-NL" b="1"/>
                        <a:t>Bloedplasma </a:t>
                      </a:r>
                    </a:p>
                  </a:txBody>
                  <a:tcPr/>
                </a:tc>
                <a:tc>
                  <a:txBody>
                    <a:bodyPr/>
                    <a:lstStyle/>
                    <a:p>
                      <a:endParaRPr lang="nl-NL"/>
                    </a:p>
                  </a:txBody>
                  <a:tcPr/>
                </a:tc>
                <a:tc>
                  <a:txBody>
                    <a:bodyPr/>
                    <a:lstStyle/>
                    <a:p>
                      <a:endParaRPr lang="nl-NL"/>
                    </a:p>
                  </a:txBody>
                  <a:tcPr/>
                </a:tc>
                <a:tc>
                  <a:txBody>
                    <a:bodyPr/>
                    <a:lstStyle/>
                    <a:p>
                      <a:endParaRPr lang="nl-NL"/>
                    </a:p>
                  </a:txBody>
                  <a:tcPr/>
                </a:tc>
                <a:tc>
                  <a:txBody>
                    <a:bodyPr/>
                    <a:lstStyle/>
                    <a:p>
                      <a:endParaRPr lang="nl-NL"/>
                    </a:p>
                  </a:txBody>
                  <a:tcPr/>
                </a:tc>
                <a:tc>
                  <a:txBody>
                    <a:bodyPr/>
                    <a:lstStyle/>
                    <a:p>
                      <a:endParaRPr lang="nl-NL"/>
                    </a:p>
                  </a:txBody>
                  <a:tcPr/>
                </a:tc>
                <a:tc>
                  <a:txBody>
                    <a:bodyPr/>
                    <a:lstStyle/>
                    <a:p>
                      <a:endParaRPr lang="nl-NL"/>
                    </a:p>
                  </a:txBody>
                  <a:tcPr/>
                </a:tc>
                <a:extLst>
                  <a:ext uri="{0D108BD9-81ED-4DB2-BD59-A6C34878D82A}">
                    <a16:rowId xmlns:a16="http://schemas.microsoft.com/office/drawing/2014/main" val="2886954303"/>
                  </a:ext>
                </a:extLst>
              </a:tr>
            </a:tbl>
          </a:graphicData>
        </a:graphic>
      </p:graphicFrame>
      <p:pic>
        <p:nvPicPr>
          <p:cNvPr id="10" name="Afbeelding 9">
            <a:extLst>
              <a:ext uri="{FF2B5EF4-FFF2-40B4-BE49-F238E27FC236}">
                <a16:creationId xmlns:a16="http://schemas.microsoft.com/office/drawing/2014/main" id="{B1EC748C-FA52-6185-93B0-EF596534C4D7}"/>
              </a:ext>
            </a:extLst>
          </p:cNvPr>
          <p:cNvPicPr>
            <a:picLocks noChangeAspect="1"/>
          </p:cNvPicPr>
          <p:nvPr/>
        </p:nvPicPr>
        <p:blipFill>
          <a:blip r:embed="rId3"/>
          <a:srcRect l="-224" t="5649" r="224" b="2273"/>
          <a:stretch>
            <a:fillRect/>
          </a:stretch>
        </p:blipFill>
        <p:spPr>
          <a:xfrm>
            <a:off x="3707867" y="1964626"/>
            <a:ext cx="1400370" cy="1771897"/>
          </a:xfrm>
          <a:prstGeom prst="rect">
            <a:avLst/>
          </a:prstGeom>
        </p:spPr>
      </p:pic>
      <p:pic>
        <p:nvPicPr>
          <p:cNvPr id="12" name="Afbeelding 11">
            <a:extLst>
              <a:ext uri="{FF2B5EF4-FFF2-40B4-BE49-F238E27FC236}">
                <a16:creationId xmlns:a16="http://schemas.microsoft.com/office/drawing/2014/main" id="{BAB0AD7D-3D51-A96E-41FE-AE670674782C}"/>
              </a:ext>
            </a:extLst>
          </p:cNvPr>
          <p:cNvPicPr>
            <a:picLocks noChangeAspect="1"/>
          </p:cNvPicPr>
          <p:nvPr/>
        </p:nvPicPr>
        <p:blipFill>
          <a:blip r:embed="rId4"/>
          <a:stretch>
            <a:fillRect/>
          </a:stretch>
        </p:blipFill>
        <p:spPr>
          <a:xfrm>
            <a:off x="2135862" y="1964627"/>
            <a:ext cx="1305107" cy="1743318"/>
          </a:xfrm>
          <a:prstGeom prst="rect">
            <a:avLst/>
          </a:prstGeom>
        </p:spPr>
      </p:pic>
      <p:pic>
        <p:nvPicPr>
          <p:cNvPr id="14" name="Afbeelding 13">
            <a:extLst>
              <a:ext uri="{FF2B5EF4-FFF2-40B4-BE49-F238E27FC236}">
                <a16:creationId xmlns:a16="http://schemas.microsoft.com/office/drawing/2014/main" id="{F90061EE-682B-F7A8-2043-044BDE7B3624}"/>
              </a:ext>
            </a:extLst>
          </p:cNvPr>
          <p:cNvPicPr>
            <a:picLocks noChangeAspect="1"/>
          </p:cNvPicPr>
          <p:nvPr/>
        </p:nvPicPr>
        <p:blipFill>
          <a:blip r:embed="rId5"/>
          <a:srcRect t="2415" b="3738"/>
          <a:stretch>
            <a:fillRect/>
          </a:stretch>
        </p:blipFill>
        <p:spPr>
          <a:xfrm>
            <a:off x="5305228" y="1964627"/>
            <a:ext cx="1343212" cy="1743318"/>
          </a:xfrm>
          <a:prstGeom prst="rect">
            <a:avLst/>
          </a:prstGeom>
        </p:spPr>
      </p:pic>
      <p:pic>
        <p:nvPicPr>
          <p:cNvPr id="17" name="Afbeelding 16">
            <a:extLst>
              <a:ext uri="{FF2B5EF4-FFF2-40B4-BE49-F238E27FC236}">
                <a16:creationId xmlns:a16="http://schemas.microsoft.com/office/drawing/2014/main" id="{E1FE1212-F71D-82EE-6D24-74E9F79DC041}"/>
              </a:ext>
            </a:extLst>
          </p:cNvPr>
          <p:cNvPicPr>
            <a:picLocks noChangeAspect="1"/>
          </p:cNvPicPr>
          <p:nvPr/>
        </p:nvPicPr>
        <p:blipFill>
          <a:blip r:embed="rId6"/>
          <a:stretch>
            <a:fillRect/>
          </a:stretch>
        </p:blipFill>
        <p:spPr>
          <a:xfrm>
            <a:off x="6893911" y="1936047"/>
            <a:ext cx="1351561" cy="1743319"/>
          </a:xfrm>
          <a:prstGeom prst="rect">
            <a:avLst/>
          </a:prstGeom>
        </p:spPr>
      </p:pic>
      <p:pic>
        <p:nvPicPr>
          <p:cNvPr id="19" name="Afbeelding 18">
            <a:extLst>
              <a:ext uri="{FF2B5EF4-FFF2-40B4-BE49-F238E27FC236}">
                <a16:creationId xmlns:a16="http://schemas.microsoft.com/office/drawing/2014/main" id="{350F5B09-A29C-167F-E496-83223F179918}"/>
              </a:ext>
            </a:extLst>
          </p:cNvPr>
          <p:cNvPicPr>
            <a:picLocks noChangeAspect="1"/>
          </p:cNvPicPr>
          <p:nvPr/>
        </p:nvPicPr>
        <p:blipFill>
          <a:blip r:embed="rId7"/>
          <a:srcRect b="3174"/>
          <a:stretch>
            <a:fillRect/>
          </a:stretch>
        </p:blipFill>
        <p:spPr>
          <a:xfrm>
            <a:off x="8485167" y="1936047"/>
            <a:ext cx="1286054" cy="1743318"/>
          </a:xfrm>
          <a:prstGeom prst="rect">
            <a:avLst/>
          </a:prstGeom>
        </p:spPr>
      </p:pic>
      <p:pic>
        <p:nvPicPr>
          <p:cNvPr id="20" name="Afbeelding 19">
            <a:extLst>
              <a:ext uri="{FF2B5EF4-FFF2-40B4-BE49-F238E27FC236}">
                <a16:creationId xmlns:a16="http://schemas.microsoft.com/office/drawing/2014/main" id="{C1D49CB8-D116-88B3-6E9A-60E4E9943999}"/>
              </a:ext>
            </a:extLst>
          </p:cNvPr>
          <p:cNvPicPr>
            <a:picLocks noChangeAspect="1"/>
          </p:cNvPicPr>
          <p:nvPr/>
        </p:nvPicPr>
        <p:blipFill>
          <a:blip r:embed="rId8"/>
          <a:srcRect l="17951" b="21929"/>
          <a:stretch>
            <a:fillRect/>
          </a:stretch>
        </p:blipFill>
        <p:spPr>
          <a:xfrm>
            <a:off x="2876482" y="4060455"/>
            <a:ext cx="578403" cy="602421"/>
          </a:xfrm>
          <a:prstGeom prst="rect">
            <a:avLst/>
          </a:prstGeom>
        </p:spPr>
      </p:pic>
      <p:pic>
        <p:nvPicPr>
          <p:cNvPr id="21" name="Afbeelding 20">
            <a:extLst>
              <a:ext uri="{FF2B5EF4-FFF2-40B4-BE49-F238E27FC236}">
                <a16:creationId xmlns:a16="http://schemas.microsoft.com/office/drawing/2014/main" id="{40DE5285-FEBF-9D93-00DD-9F8510D1C65E}"/>
              </a:ext>
            </a:extLst>
          </p:cNvPr>
          <p:cNvPicPr>
            <a:picLocks noChangeAspect="1"/>
          </p:cNvPicPr>
          <p:nvPr/>
        </p:nvPicPr>
        <p:blipFill>
          <a:blip r:embed="rId8"/>
          <a:srcRect l="17951" b="21929"/>
          <a:stretch>
            <a:fillRect/>
          </a:stretch>
        </p:blipFill>
        <p:spPr>
          <a:xfrm>
            <a:off x="2114435" y="4807458"/>
            <a:ext cx="578403" cy="602421"/>
          </a:xfrm>
          <a:prstGeom prst="rect">
            <a:avLst/>
          </a:prstGeom>
        </p:spPr>
      </p:pic>
      <p:pic>
        <p:nvPicPr>
          <p:cNvPr id="22" name="Afbeelding 21">
            <a:extLst>
              <a:ext uri="{FF2B5EF4-FFF2-40B4-BE49-F238E27FC236}">
                <a16:creationId xmlns:a16="http://schemas.microsoft.com/office/drawing/2014/main" id="{4349F592-9500-CAFC-9784-890BDF881064}"/>
              </a:ext>
            </a:extLst>
          </p:cNvPr>
          <p:cNvPicPr>
            <a:picLocks noChangeAspect="1"/>
          </p:cNvPicPr>
          <p:nvPr/>
        </p:nvPicPr>
        <p:blipFill>
          <a:blip r:embed="rId8"/>
          <a:srcRect l="17951" b="21929"/>
          <a:stretch>
            <a:fillRect/>
          </a:stretch>
        </p:blipFill>
        <p:spPr>
          <a:xfrm>
            <a:off x="9433693" y="3549648"/>
            <a:ext cx="578403" cy="602421"/>
          </a:xfrm>
          <a:prstGeom prst="rect">
            <a:avLst/>
          </a:prstGeom>
        </p:spPr>
      </p:pic>
      <p:sp>
        <p:nvSpPr>
          <p:cNvPr id="23" name="Vermenigvuldigingsteken 22">
            <a:extLst>
              <a:ext uri="{FF2B5EF4-FFF2-40B4-BE49-F238E27FC236}">
                <a16:creationId xmlns:a16="http://schemas.microsoft.com/office/drawing/2014/main" id="{5B1C53FE-0BDD-545C-0D83-2C12FA34EB72}"/>
              </a:ext>
            </a:extLst>
          </p:cNvPr>
          <p:cNvSpPr/>
          <p:nvPr/>
        </p:nvSpPr>
        <p:spPr>
          <a:xfrm>
            <a:off x="8587186" y="2459161"/>
            <a:ext cx="1269070" cy="1379137"/>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5" name="Afbeelding 24">
            <a:extLst>
              <a:ext uri="{FF2B5EF4-FFF2-40B4-BE49-F238E27FC236}">
                <a16:creationId xmlns:a16="http://schemas.microsoft.com/office/drawing/2014/main" id="{E4852E16-705F-BE4C-7523-73012F3A1245}"/>
              </a:ext>
            </a:extLst>
          </p:cNvPr>
          <p:cNvPicPr>
            <a:picLocks noChangeAspect="1"/>
          </p:cNvPicPr>
          <p:nvPr/>
        </p:nvPicPr>
        <p:blipFill>
          <a:blip r:embed="rId9"/>
          <a:stretch>
            <a:fillRect/>
          </a:stretch>
        </p:blipFill>
        <p:spPr>
          <a:xfrm>
            <a:off x="2851314" y="4820649"/>
            <a:ext cx="628738" cy="581106"/>
          </a:xfrm>
          <a:prstGeom prst="rect">
            <a:avLst/>
          </a:prstGeom>
        </p:spPr>
      </p:pic>
      <p:pic>
        <p:nvPicPr>
          <p:cNvPr id="27" name="Afbeelding 26">
            <a:extLst>
              <a:ext uri="{FF2B5EF4-FFF2-40B4-BE49-F238E27FC236}">
                <a16:creationId xmlns:a16="http://schemas.microsoft.com/office/drawing/2014/main" id="{F237B065-DA42-02A3-7B5C-92581AD2132B}"/>
              </a:ext>
            </a:extLst>
          </p:cNvPr>
          <p:cNvPicPr>
            <a:picLocks noChangeAspect="1"/>
          </p:cNvPicPr>
          <p:nvPr/>
        </p:nvPicPr>
        <p:blipFill>
          <a:blip r:embed="rId9"/>
          <a:stretch>
            <a:fillRect/>
          </a:stretch>
        </p:blipFill>
        <p:spPr>
          <a:xfrm>
            <a:off x="2113671" y="3994204"/>
            <a:ext cx="628738" cy="581106"/>
          </a:xfrm>
          <a:prstGeom prst="rect">
            <a:avLst/>
          </a:prstGeom>
        </p:spPr>
      </p:pic>
      <p:pic>
        <p:nvPicPr>
          <p:cNvPr id="28" name="Afbeelding 27">
            <a:extLst>
              <a:ext uri="{FF2B5EF4-FFF2-40B4-BE49-F238E27FC236}">
                <a16:creationId xmlns:a16="http://schemas.microsoft.com/office/drawing/2014/main" id="{9648702F-270F-3EEA-4CB4-A40A5628FCB8}"/>
              </a:ext>
            </a:extLst>
          </p:cNvPr>
          <p:cNvPicPr>
            <a:picLocks noChangeAspect="1"/>
          </p:cNvPicPr>
          <p:nvPr/>
        </p:nvPicPr>
        <p:blipFill>
          <a:blip r:embed="rId9"/>
          <a:stretch>
            <a:fillRect/>
          </a:stretch>
        </p:blipFill>
        <p:spPr>
          <a:xfrm rot="17665785">
            <a:off x="7961234" y="2732058"/>
            <a:ext cx="628738" cy="581106"/>
          </a:xfrm>
          <a:prstGeom prst="rect">
            <a:avLst/>
          </a:prstGeom>
        </p:spPr>
      </p:pic>
      <p:pic>
        <p:nvPicPr>
          <p:cNvPr id="30" name="Afbeelding 29">
            <a:extLst>
              <a:ext uri="{FF2B5EF4-FFF2-40B4-BE49-F238E27FC236}">
                <a16:creationId xmlns:a16="http://schemas.microsoft.com/office/drawing/2014/main" id="{525FE17E-FEBF-AF8A-0B6C-DB0FD0F8B032}"/>
              </a:ext>
            </a:extLst>
          </p:cNvPr>
          <p:cNvPicPr>
            <a:picLocks noChangeAspect="1"/>
          </p:cNvPicPr>
          <p:nvPr/>
        </p:nvPicPr>
        <p:blipFill>
          <a:blip r:embed="rId10"/>
          <a:stretch>
            <a:fillRect/>
          </a:stretch>
        </p:blipFill>
        <p:spPr>
          <a:xfrm>
            <a:off x="10101382" y="1936052"/>
            <a:ext cx="1247949" cy="1743318"/>
          </a:xfrm>
          <a:prstGeom prst="rect">
            <a:avLst/>
          </a:prstGeom>
        </p:spPr>
      </p:pic>
      <p:pic>
        <p:nvPicPr>
          <p:cNvPr id="32" name="Afbeelding 31">
            <a:extLst>
              <a:ext uri="{FF2B5EF4-FFF2-40B4-BE49-F238E27FC236}">
                <a16:creationId xmlns:a16="http://schemas.microsoft.com/office/drawing/2014/main" id="{6727F38B-FFA2-4B85-9C41-9E5486D3E554}"/>
              </a:ext>
            </a:extLst>
          </p:cNvPr>
          <p:cNvPicPr>
            <a:picLocks noChangeAspect="1"/>
          </p:cNvPicPr>
          <p:nvPr/>
        </p:nvPicPr>
        <p:blipFill>
          <a:blip r:embed="rId8"/>
          <a:srcRect l="17951" b="21929"/>
          <a:stretch>
            <a:fillRect/>
          </a:stretch>
        </p:blipFill>
        <p:spPr>
          <a:xfrm>
            <a:off x="4648240" y="3521598"/>
            <a:ext cx="578403" cy="602421"/>
          </a:xfrm>
          <a:prstGeom prst="rect">
            <a:avLst/>
          </a:prstGeom>
        </p:spPr>
      </p:pic>
      <p:pic>
        <p:nvPicPr>
          <p:cNvPr id="33" name="Afbeelding 32">
            <a:extLst>
              <a:ext uri="{FF2B5EF4-FFF2-40B4-BE49-F238E27FC236}">
                <a16:creationId xmlns:a16="http://schemas.microsoft.com/office/drawing/2014/main" id="{74228378-2CE8-F0FD-4752-D9F2CF5F3FCE}"/>
              </a:ext>
            </a:extLst>
          </p:cNvPr>
          <p:cNvPicPr>
            <a:picLocks noChangeAspect="1"/>
          </p:cNvPicPr>
          <p:nvPr/>
        </p:nvPicPr>
        <p:blipFill>
          <a:blip r:embed="rId8"/>
          <a:srcRect l="17951" b="21929"/>
          <a:stretch>
            <a:fillRect/>
          </a:stretch>
        </p:blipFill>
        <p:spPr>
          <a:xfrm>
            <a:off x="6468580" y="3257974"/>
            <a:ext cx="578403" cy="602421"/>
          </a:xfrm>
          <a:prstGeom prst="rect">
            <a:avLst/>
          </a:prstGeom>
        </p:spPr>
      </p:pic>
      <p:pic>
        <p:nvPicPr>
          <p:cNvPr id="34" name="Afbeelding 33">
            <a:extLst>
              <a:ext uri="{FF2B5EF4-FFF2-40B4-BE49-F238E27FC236}">
                <a16:creationId xmlns:a16="http://schemas.microsoft.com/office/drawing/2014/main" id="{AB0C8946-EFB3-F3ED-3216-EF1B6E7B1445}"/>
              </a:ext>
            </a:extLst>
          </p:cNvPr>
          <p:cNvPicPr>
            <a:picLocks noChangeAspect="1"/>
          </p:cNvPicPr>
          <p:nvPr/>
        </p:nvPicPr>
        <p:blipFill>
          <a:blip r:embed="rId9"/>
          <a:stretch>
            <a:fillRect/>
          </a:stretch>
        </p:blipFill>
        <p:spPr>
          <a:xfrm rot="18286042">
            <a:off x="9614705" y="2620413"/>
            <a:ext cx="628738" cy="581106"/>
          </a:xfrm>
          <a:prstGeom prst="rect">
            <a:avLst/>
          </a:prstGeom>
        </p:spPr>
      </p:pic>
      <p:pic>
        <p:nvPicPr>
          <p:cNvPr id="35" name="Afbeelding 34">
            <a:extLst>
              <a:ext uri="{FF2B5EF4-FFF2-40B4-BE49-F238E27FC236}">
                <a16:creationId xmlns:a16="http://schemas.microsoft.com/office/drawing/2014/main" id="{E67873A9-E205-C518-FE7A-82B04DFDE9A5}"/>
              </a:ext>
            </a:extLst>
          </p:cNvPr>
          <p:cNvPicPr>
            <a:picLocks noChangeAspect="1"/>
          </p:cNvPicPr>
          <p:nvPr/>
        </p:nvPicPr>
        <p:blipFill>
          <a:blip r:embed="rId8"/>
          <a:srcRect l="17951" b="21929"/>
          <a:stretch>
            <a:fillRect/>
          </a:stretch>
        </p:blipFill>
        <p:spPr>
          <a:xfrm>
            <a:off x="2215866" y="4971290"/>
            <a:ext cx="578403" cy="602421"/>
          </a:xfrm>
          <a:prstGeom prst="rect">
            <a:avLst/>
          </a:prstGeom>
        </p:spPr>
      </p:pic>
      <p:pic>
        <p:nvPicPr>
          <p:cNvPr id="36" name="Afbeelding 35">
            <a:extLst>
              <a:ext uri="{FF2B5EF4-FFF2-40B4-BE49-F238E27FC236}">
                <a16:creationId xmlns:a16="http://schemas.microsoft.com/office/drawing/2014/main" id="{8C0E9CE2-7E9A-564F-E39B-5BBA95183446}"/>
              </a:ext>
            </a:extLst>
          </p:cNvPr>
          <p:cNvPicPr>
            <a:picLocks noChangeAspect="1"/>
          </p:cNvPicPr>
          <p:nvPr/>
        </p:nvPicPr>
        <p:blipFill>
          <a:blip r:embed="rId8"/>
          <a:srcRect l="17951" b="21929"/>
          <a:stretch>
            <a:fillRect/>
          </a:stretch>
        </p:blipFill>
        <p:spPr>
          <a:xfrm>
            <a:off x="2784974" y="3934977"/>
            <a:ext cx="578403" cy="602421"/>
          </a:xfrm>
          <a:prstGeom prst="rect">
            <a:avLst/>
          </a:prstGeom>
        </p:spPr>
      </p:pic>
      <p:sp>
        <p:nvSpPr>
          <p:cNvPr id="37" name="Vermenigvuldigingsteken 36">
            <a:extLst>
              <a:ext uri="{FF2B5EF4-FFF2-40B4-BE49-F238E27FC236}">
                <a16:creationId xmlns:a16="http://schemas.microsoft.com/office/drawing/2014/main" id="{98CA40F6-4CCA-E848-1D9F-826EA4DB215C}"/>
              </a:ext>
            </a:extLst>
          </p:cNvPr>
          <p:cNvSpPr/>
          <p:nvPr/>
        </p:nvSpPr>
        <p:spPr>
          <a:xfrm>
            <a:off x="3790687" y="2459160"/>
            <a:ext cx="1269070" cy="1379137"/>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Vermenigvuldigingsteken 37">
            <a:extLst>
              <a:ext uri="{FF2B5EF4-FFF2-40B4-BE49-F238E27FC236}">
                <a16:creationId xmlns:a16="http://schemas.microsoft.com/office/drawing/2014/main" id="{94329869-371A-247E-FC8F-FDC18D91E8AD}"/>
              </a:ext>
            </a:extLst>
          </p:cNvPr>
          <p:cNvSpPr/>
          <p:nvPr/>
        </p:nvSpPr>
        <p:spPr>
          <a:xfrm>
            <a:off x="5421888" y="2527451"/>
            <a:ext cx="1269070" cy="1379137"/>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L-vorm 38">
            <a:extLst>
              <a:ext uri="{FF2B5EF4-FFF2-40B4-BE49-F238E27FC236}">
                <a16:creationId xmlns:a16="http://schemas.microsoft.com/office/drawing/2014/main" id="{B3B0EF28-65B2-F7B4-E978-1DBD97268143}"/>
              </a:ext>
            </a:extLst>
          </p:cNvPr>
          <p:cNvSpPr/>
          <p:nvPr/>
        </p:nvSpPr>
        <p:spPr>
          <a:xfrm rot="18687297">
            <a:off x="7225965" y="2691107"/>
            <a:ext cx="915877" cy="597080"/>
          </a:xfrm>
          <a:prstGeom prst="corner">
            <a:avLst/>
          </a:prstGeom>
          <a:solidFill>
            <a:schemeClr val="accent6"/>
          </a:solidFill>
          <a:ln>
            <a:solidFill>
              <a:schemeClr val="accent6"/>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40" name="Vermenigvuldigingsteken 39">
            <a:extLst>
              <a:ext uri="{FF2B5EF4-FFF2-40B4-BE49-F238E27FC236}">
                <a16:creationId xmlns:a16="http://schemas.microsoft.com/office/drawing/2014/main" id="{A3671886-1774-0185-318A-E1676820DF98}"/>
              </a:ext>
            </a:extLst>
          </p:cNvPr>
          <p:cNvSpPr/>
          <p:nvPr/>
        </p:nvSpPr>
        <p:spPr>
          <a:xfrm>
            <a:off x="10127405" y="2379701"/>
            <a:ext cx="1269070" cy="1379137"/>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1" name="Afbeelding 40">
            <a:extLst>
              <a:ext uri="{FF2B5EF4-FFF2-40B4-BE49-F238E27FC236}">
                <a16:creationId xmlns:a16="http://schemas.microsoft.com/office/drawing/2014/main" id="{10379996-5CCF-1F39-BCF3-CFFE1408059C}"/>
              </a:ext>
            </a:extLst>
          </p:cNvPr>
          <p:cNvPicPr>
            <a:picLocks noChangeAspect="1"/>
          </p:cNvPicPr>
          <p:nvPr/>
        </p:nvPicPr>
        <p:blipFill>
          <a:blip r:embed="rId8"/>
          <a:srcRect l="17951" b="21929"/>
          <a:stretch>
            <a:fillRect/>
          </a:stretch>
        </p:blipFill>
        <p:spPr>
          <a:xfrm>
            <a:off x="2917024" y="3952198"/>
            <a:ext cx="578403" cy="602421"/>
          </a:xfrm>
          <a:prstGeom prst="rect">
            <a:avLst/>
          </a:prstGeom>
        </p:spPr>
      </p:pic>
      <p:pic>
        <p:nvPicPr>
          <p:cNvPr id="42" name="Afbeelding 41">
            <a:extLst>
              <a:ext uri="{FF2B5EF4-FFF2-40B4-BE49-F238E27FC236}">
                <a16:creationId xmlns:a16="http://schemas.microsoft.com/office/drawing/2014/main" id="{BE054044-3BCA-39F0-D929-DEB95B99DA9E}"/>
              </a:ext>
            </a:extLst>
          </p:cNvPr>
          <p:cNvPicPr>
            <a:picLocks noChangeAspect="1"/>
          </p:cNvPicPr>
          <p:nvPr/>
        </p:nvPicPr>
        <p:blipFill>
          <a:blip r:embed="rId9"/>
          <a:stretch>
            <a:fillRect/>
          </a:stretch>
        </p:blipFill>
        <p:spPr>
          <a:xfrm>
            <a:off x="2077651" y="3934977"/>
            <a:ext cx="628738" cy="581106"/>
          </a:xfrm>
          <a:prstGeom prst="rect">
            <a:avLst/>
          </a:prstGeom>
        </p:spPr>
      </p:pic>
    </p:spTree>
    <p:extLst>
      <p:ext uri="{BB962C8B-B14F-4D97-AF65-F5344CB8AC3E}">
        <p14:creationId xmlns:p14="http://schemas.microsoft.com/office/powerpoint/2010/main" val="149028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xit" presetSubtype="0" fill="hold" nodeType="withEffect">
                                  <p:stCondLst>
                                    <p:cond delay="0"/>
                                  </p:stCondLst>
                                  <p:childTnLst>
                                    <p:animEffect transition="out" filter="fade">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xit" presetSubtype="0" fill="hold" nodeType="withEffect">
                                  <p:stCondLst>
                                    <p:cond delay="0"/>
                                  </p:stCondLst>
                                  <p:childTnLst>
                                    <p:animEffect transition="out" filter="fade">
                                      <p:cBhvr>
                                        <p:cTn id="25" dur="500"/>
                                        <p:tgtEl>
                                          <p:spTgt spid="36"/>
                                        </p:tgtEl>
                                      </p:cBhvr>
                                    </p:animEffect>
                                    <p:set>
                                      <p:cBhvr>
                                        <p:cTn id="26" dur="1" fill="hold">
                                          <p:stCondLst>
                                            <p:cond delay="499"/>
                                          </p:stCondLst>
                                        </p:cTn>
                                        <p:tgtEl>
                                          <p:spTgt spid="3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22" presetClass="exit" presetSubtype="4" fill="hold" nodeType="withEffect">
                                  <p:stCondLst>
                                    <p:cond delay="0"/>
                                  </p:stCondLst>
                                  <p:childTnLst>
                                    <p:animEffect transition="out" filter="wipe(down)">
                                      <p:cBhvr>
                                        <p:cTn id="48" dur="500"/>
                                        <p:tgtEl>
                                          <p:spTgt spid="20"/>
                                        </p:tgtEl>
                                      </p:cBhvr>
                                    </p:animEffect>
                                    <p:set>
                                      <p:cBhvr>
                                        <p:cTn id="49" dur="1" fill="hold">
                                          <p:stCondLst>
                                            <p:cond delay="499"/>
                                          </p:stCondLst>
                                        </p:cTn>
                                        <p:tgtEl>
                                          <p:spTgt spid="20"/>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5"/>
                                        </p:tgtEl>
                                      </p:cBhvr>
                                    </p:animEffect>
                                    <p:set>
                                      <p:cBhvr>
                                        <p:cTn id="67" dur="1" fill="hold">
                                          <p:stCondLst>
                                            <p:cond delay="499"/>
                                          </p:stCondLst>
                                        </p:cTn>
                                        <p:tgtEl>
                                          <p:spTgt spid="25"/>
                                        </p:tgtEl>
                                        <p:attrNameLst>
                                          <p:attrName>style.visibility</p:attrName>
                                        </p:attrNameLst>
                                      </p:cBhvr>
                                      <p:to>
                                        <p:strVal val="hidden"/>
                                      </p:to>
                                    </p:set>
                                  </p:childTnLst>
                                </p:cTn>
                              </p:par>
                              <p:par>
                                <p:cTn id="68" presetID="1" presetClass="entr" presetSubtype="0" fill="hold" nodeType="withEffect">
                                  <p:stCondLst>
                                    <p:cond delay="0"/>
                                  </p:stCondLst>
                                  <p:childTnLst>
                                    <p:set>
                                      <p:cBhvr>
                                        <p:cTn id="69" dur="1" fill="hold">
                                          <p:stCondLst>
                                            <p:cond delay="0"/>
                                          </p:stCondLst>
                                        </p:cTn>
                                        <p:tgtEl>
                                          <p:spTgt spid="34"/>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7" grpId="0" animBg="1"/>
      <p:bldP spid="38" grpId="0" animBg="1"/>
      <p:bldP spid="39" grpId="0" animBg="1"/>
      <p:bldP spid="40"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E10FB4-5A7A-34FA-F129-05D48FB147C0}"/>
              </a:ext>
            </a:extLst>
          </p:cNvPr>
          <p:cNvSpPr>
            <a:spLocks noGrp="1"/>
          </p:cNvSpPr>
          <p:nvPr>
            <p:ph type="ctrTitle"/>
          </p:nvPr>
        </p:nvSpPr>
        <p:spPr>
          <a:xfrm>
            <a:off x="1524000" y="2050143"/>
            <a:ext cx="9144000" cy="2387600"/>
          </a:xfrm>
        </p:spPr>
        <p:txBody>
          <a:bodyPr/>
          <a:lstStyle/>
          <a:p>
            <a:r>
              <a:rPr lang="nl-NL" dirty="0" err="1"/>
              <a:t>Printscreens</a:t>
            </a:r>
            <a:r>
              <a:rPr lang="nl-NL" dirty="0"/>
              <a:t> die niet verspringen</a:t>
            </a:r>
          </a:p>
        </p:txBody>
      </p:sp>
    </p:spTree>
    <p:extLst>
      <p:ext uri="{BB962C8B-B14F-4D97-AF65-F5344CB8AC3E}">
        <p14:creationId xmlns:p14="http://schemas.microsoft.com/office/powerpoint/2010/main" val="182294424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95D3CD-4BEE-5039-06A9-7DA05FA1DF2D}"/>
              </a:ext>
            </a:extLst>
          </p:cNvPr>
          <p:cNvSpPr>
            <a:spLocks noGrp="1"/>
          </p:cNvSpPr>
          <p:nvPr>
            <p:ph type="title"/>
          </p:nvPr>
        </p:nvSpPr>
        <p:spPr/>
        <p:txBody>
          <a:bodyPr/>
          <a:lstStyle/>
          <a:p>
            <a:endParaRPr lang="nl-NL"/>
          </a:p>
        </p:txBody>
      </p:sp>
      <p:sp>
        <p:nvSpPr>
          <p:cNvPr id="3" name="Tijdelijke aanduiding voor tekst 2">
            <a:extLst>
              <a:ext uri="{FF2B5EF4-FFF2-40B4-BE49-F238E27FC236}">
                <a16:creationId xmlns:a16="http://schemas.microsoft.com/office/drawing/2014/main" id="{2EE040D4-3CEC-FD74-553B-DE164D13AFE3}"/>
              </a:ext>
            </a:extLst>
          </p:cNvPr>
          <p:cNvSpPr>
            <a:spLocks noGrp="1"/>
          </p:cNvSpPr>
          <p:nvPr>
            <p:ph type="body" idx="1"/>
          </p:nvPr>
        </p:nvSpPr>
        <p:spPr/>
        <p:txBody>
          <a:bodyPr/>
          <a:lstStyle/>
          <a:p>
            <a:endParaRPr lang="nl-NL"/>
          </a:p>
        </p:txBody>
      </p:sp>
      <p:pic>
        <p:nvPicPr>
          <p:cNvPr id="5" name="Afbeelding 4">
            <a:extLst>
              <a:ext uri="{FF2B5EF4-FFF2-40B4-BE49-F238E27FC236}">
                <a16:creationId xmlns:a16="http://schemas.microsoft.com/office/drawing/2014/main" id="{E355502A-92D5-5854-8F96-13AE2EF919B3}"/>
              </a:ext>
            </a:extLst>
          </p:cNvPr>
          <p:cNvPicPr>
            <a:picLocks noChangeAspect="1"/>
          </p:cNvPicPr>
          <p:nvPr/>
        </p:nvPicPr>
        <p:blipFill>
          <a:blip r:embed="rId2"/>
          <a:stretch>
            <a:fillRect/>
          </a:stretch>
        </p:blipFill>
        <p:spPr>
          <a:xfrm>
            <a:off x="0" y="2386"/>
            <a:ext cx="12192000" cy="6853228"/>
          </a:xfrm>
          <a:prstGeom prst="rect">
            <a:avLst/>
          </a:prstGeom>
        </p:spPr>
      </p:pic>
    </p:spTree>
    <p:extLst>
      <p:ext uri="{BB962C8B-B14F-4D97-AF65-F5344CB8AC3E}">
        <p14:creationId xmlns:p14="http://schemas.microsoft.com/office/powerpoint/2010/main" val="383129666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8FC2BA1-23D7-CBFC-DAA7-97CDA6D7E58F}"/>
              </a:ext>
            </a:extLst>
          </p:cNvPr>
          <p:cNvPicPr>
            <a:picLocks noChangeAspect="1"/>
          </p:cNvPicPr>
          <p:nvPr/>
        </p:nvPicPr>
        <p:blipFill>
          <a:blip r:embed="rId2"/>
          <a:stretch>
            <a:fillRect/>
          </a:stretch>
        </p:blipFill>
        <p:spPr>
          <a:xfrm>
            <a:off x="152400" y="138360"/>
            <a:ext cx="11843657" cy="6527650"/>
          </a:xfrm>
          <a:prstGeom prst="rect">
            <a:avLst/>
          </a:prstGeom>
        </p:spPr>
      </p:pic>
    </p:spTree>
    <p:extLst>
      <p:ext uri="{BB962C8B-B14F-4D97-AF65-F5344CB8AC3E}">
        <p14:creationId xmlns:p14="http://schemas.microsoft.com/office/powerpoint/2010/main" val="372898199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4BD414-2046-0C9B-4E4E-2B59A1A6598C}"/>
              </a:ext>
            </a:extLst>
          </p:cNvPr>
          <p:cNvSpPr>
            <a:spLocks noGrp="1"/>
          </p:cNvSpPr>
          <p:nvPr>
            <p:ph type="title"/>
          </p:nvPr>
        </p:nvSpPr>
        <p:spPr/>
        <p:txBody>
          <a:bodyPr/>
          <a:lstStyle/>
          <a:p>
            <a:endParaRPr lang="nl-NL"/>
          </a:p>
        </p:txBody>
      </p:sp>
      <p:sp>
        <p:nvSpPr>
          <p:cNvPr id="3" name="Tijdelijke aanduiding voor tekst 2">
            <a:extLst>
              <a:ext uri="{FF2B5EF4-FFF2-40B4-BE49-F238E27FC236}">
                <a16:creationId xmlns:a16="http://schemas.microsoft.com/office/drawing/2014/main" id="{6432F88A-1DE0-E2AA-7C22-57440EF4DA42}"/>
              </a:ext>
            </a:extLst>
          </p:cNvPr>
          <p:cNvSpPr>
            <a:spLocks noGrp="1"/>
          </p:cNvSpPr>
          <p:nvPr>
            <p:ph type="body" idx="1"/>
          </p:nvPr>
        </p:nvSpPr>
        <p:spPr/>
        <p:txBody>
          <a:bodyPr/>
          <a:lstStyle/>
          <a:p>
            <a:endParaRPr lang="nl-NL"/>
          </a:p>
        </p:txBody>
      </p:sp>
      <p:pic>
        <p:nvPicPr>
          <p:cNvPr id="5" name="Afbeelding 4">
            <a:extLst>
              <a:ext uri="{FF2B5EF4-FFF2-40B4-BE49-F238E27FC236}">
                <a16:creationId xmlns:a16="http://schemas.microsoft.com/office/drawing/2014/main" id="{0AEA299A-12BC-BEF8-8918-6CDE185C1D87}"/>
              </a:ext>
            </a:extLst>
          </p:cNvPr>
          <p:cNvPicPr>
            <a:picLocks noChangeAspect="1"/>
          </p:cNvPicPr>
          <p:nvPr/>
        </p:nvPicPr>
        <p:blipFill>
          <a:blip r:embed="rId2"/>
          <a:stretch>
            <a:fillRect/>
          </a:stretch>
        </p:blipFill>
        <p:spPr>
          <a:xfrm>
            <a:off x="0" y="15494"/>
            <a:ext cx="12192000" cy="6827012"/>
          </a:xfrm>
          <a:prstGeom prst="rect">
            <a:avLst/>
          </a:prstGeom>
        </p:spPr>
      </p:pic>
    </p:spTree>
    <p:extLst>
      <p:ext uri="{BB962C8B-B14F-4D97-AF65-F5344CB8AC3E}">
        <p14:creationId xmlns:p14="http://schemas.microsoft.com/office/powerpoint/2010/main" val="3464494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0">
          <a:extLst>
            <a:ext uri="{FF2B5EF4-FFF2-40B4-BE49-F238E27FC236}">
              <a16:creationId xmlns:a16="http://schemas.microsoft.com/office/drawing/2014/main" id="{31084199-864E-9F1B-8872-E3E4BB0785F2}"/>
            </a:ext>
          </a:extLst>
        </p:cNvPr>
        <p:cNvGrpSpPr/>
        <p:nvPr/>
      </p:nvGrpSpPr>
      <p:grpSpPr>
        <a:xfrm>
          <a:off x="0" y="0"/>
          <a:ext cx="0" cy="0"/>
          <a:chOff x="0" y="0"/>
          <a:chExt cx="0" cy="0"/>
        </a:xfrm>
      </p:grpSpPr>
      <p:pic>
        <p:nvPicPr>
          <p:cNvPr id="11" name="Picture 2" descr="Photosynthesis and Climate Change Adaptation : &amp;quot;C3, C4, and CAM  Plants&amp;quot;">
            <a:extLst>
              <a:ext uri="{FF2B5EF4-FFF2-40B4-BE49-F238E27FC236}">
                <a16:creationId xmlns:a16="http://schemas.microsoft.com/office/drawing/2014/main" id="{0F3DB10F-2F06-64F4-09A7-283A9C9F62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3344" y="1950720"/>
            <a:ext cx="5019042" cy="4754881"/>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132;p2">
            <a:extLst>
              <a:ext uri="{FF2B5EF4-FFF2-40B4-BE49-F238E27FC236}">
                <a16:creationId xmlns:a16="http://schemas.microsoft.com/office/drawing/2014/main" id="{0D0D1495-70DA-1515-ED37-3510310827A8}"/>
              </a:ext>
            </a:extLst>
          </p:cNvPr>
          <p:cNvSpPr txBox="1">
            <a:spLocks noGrp="1"/>
          </p:cNvSpPr>
          <p:nvPr>
            <p:ph type="title"/>
          </p:nvPr>
        </p:nvSpPr>
        <p:spPr>
          <a:xfrm>
            <a:off x="523240" y="42143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C3-, C4- en CAM-planten</a:t>
            </a:r>
            <a:endParaRPr>
              <a:latin typeface="Effra" panose="02000506080000020004" pitchFamily="2" charset="0"/>
              <a:ea typeface="Arial"/>
              <a:cs typeface="Arial"/>
              <a:sym typeface="Arial"/>
            </a:endParaRPr>
          </a:p>
        </p:txBody>
      </p:sp>
      <p:sp>
        <p:nvSpPr>
          <p:cNvPr id="2" name="Google Shape;99;g2d17701bccb_0_0">
            <a:extLst>
              <a:ext uri="{FF2B5EF4-FFF2-40B4-BE49-F238E27FC236}">
                <a16:creationId xmlns:a16="http://schemas.microsoft.com/office/drawing/2014/main" id="{0C2245D1-B736-FEEC-3483-73549D35A4B2}"/>
              </a:ext>
            </a:extLst>
          </p:cNvPr>
          <p:cNvSpPr txBox="1">
            <a:spLocks noGrp="1"/>
          </p:cNvSpPr>
          <p:nvPr>
            <p:ph type="body" idx="1"/>
          </p:nvPr>
        </p:nvSpPr>
        <p:spPr>
          <a:xfrm>
            <a:off x="433615" y="1736841"/>
            <a:ext cx="6637265" cy="4870524"/>
          </a:xfrm>
          <a:prstGeom prst="rect">
            <a:avLst/>
          </a:prstGeom>
          <a:noFill/>
          <a:ln>
            <a:noFill/>
          </a:ln>
        </p:spPr>
        <p:txBody>
          <a:bodyPr spcFirstLastPara="1" wrap="square" lIns="91425" tIns="45700" rIns="91425" bIns="45700" anchor="t" anchorCtr="0">
            <a:spAutoFit/>
          </a:bodyPr>
          <a:lstStyle/>
          <a:p>
            <a:pPr marL="635000" lvl="0" indent="-444500">
              <a:spcBef>
                <a:spcPts val="0"/>
              </a:spcBef>
              <a:buSzPts val="2600"/>
            </a:pPr>
            <a:r>
              <a:rPr lang="nl-NL" sz="2300" b="1">
                <a:solidFill>
                  <a:schemeClr val="tx1"/>
                </a:solidFill>
                <a:latin typeface="Effra"/>
                <a:ea typeface="Arial"/>
                <a:cs typeface="Arial"/>
                <a:sym typeface="Arial"/>
              </a:rPr>
              <a:t>C3-planten</a:t>
            </a:r>
            <a:br>
              <a:rPr lang="nl-NL" sz="2300">
                <a:latin typeface="Effra" panose="02000506080000020004" pitchFamily="2" charset="0"/>
                <a:ea typeface="Arial"/>
                <a:cs typeface="Arial"/>
              </a:rPr>
            </a:br>
            <a:r>
              <a:rPr lang="nl-NL" sz="2300">
                <a:latin typeface="Effra" panose="02000506080000020004" pitchFamily="2" charset="0"/>
                <a:ea typeface="Arial"/>
                <a:cs typeface="Arial"/>
              </a:rPr>
              <a:t>- CO</a:t>
            </a:r>
            <a:r>
              <a:rPr lang="nl-NL" sz="2300" baseline="-25000">
                <a:latin typeface="Effra" panose="02000506080000020004" pitchFamily="2" charset="0"/>
                <a:ea typeface="Arial"/>
                <a:cs typeface="Arial"/>
              </a:rPr>
              <a:t>2</a:t>
            </a:r>
            <a:r>
              <a:rPr lang="nl-NL" sz="2300">
                <a:latin typeface="Effra" panose="02000506080000020004" pitchFamily="2" charset="0"/>
                <a:ea typeface="Arial"/>
                <a:cs typeface="Arial"/>
              </a:rPr>
              <a:t> direct door rubisco vastgelegd</a:t>
            </a:r>
            <a:br>
              <a:rPr lang="nl-NL" sz="2300">
                <a:latin typeface="Effra" panose="02000506080000020004" pitchFamily="2" charset="0"/>
                <a:ea typeface="Arial"/>
                <a:cs typeface="Arial"/>
              </a:rPr>
            </a:br>
            <a:r>
              <a:rPr lang="nl-NL" sz="2300">
                <a:latin typeface="Effra" panose="02000506080000020004" pitchFamily="2" charset="0"/>
                <a:ea typeface="Arial"/>
                <a:cs typeface="Arial"/>
              </a:rPr>
              <a:t>- Bij warmte &gt; huidmondjes dicht &gt; relatief </a:t>
            </a:r>
            <a:br>
              <a:rPr lang="nl-NL" sz="2300">
                <a:latin typeface="Effra" panose="02000506080000020004" pitchFamily="2" charset="0"/>
                <a:ea typeface="Arial"/>
                <a:cs typeface="Arial"/>
              </a:rPr>
            </a:br>
            <a:r>
              <a:rPr lang="nl-NL" sz="2300">
                <a:latin typeface="Effra" panose="02000506080000020004" pitchFamily="2" charset="0"/>
                <a:ea typeface="Arial"/>
                <a:cs typeface="Arial"/>
              </a:rPr>
              <a:t>  meer O</a:t>
            </a:r>
            <a:r>
              <a:rPr lang="nl-NL" sz="2300" baseline="-25000">
                <a:latin typeface="Effra" panose="02000506080000020004" pitchFamily="2" charset="0"/>
                <a:ea typeface="Arial"/>
                <a:cs typeface="Arial"/>
              </a:rPr>
              <a:t>2 </a:t>
            </a:r>
            <a:r>
              <a:rPr lang="nl-NL" sz="2300">
                <a:latin typeface="Effra" panose="02000506080000020004" pitchFamily="2" charset="0"/>
                <a:ea typeface="Arial"/>
                <a:cs typeface="Arial"/>
              </a:rPr>
              <a:t>in blad &gt; fotorespiratie</a:t>
            </a:r>
            <a:br>
              <a:rPr lang="nl-NL" sz="2300">
                <a:latin typeface="Effra" panose="02000506080000020004" pitchFamily="2" charset="0"/>
                <a:ea typeface="Arial"/>
                <a:cs typeface="Arial"/>
              </a:rPr>
            </a:br>
            <a:r>
              <a:rPr lang="nl-NL" sz="2300">
                <a:latin typeface="Effra" panose="02000506080000020004" pitchFamily="2" charset="0"/>
                <a:ea typeface="Arial"/>
                <a:cs typeface="Arial"/>
              </a:rPr>
              <a:t>- Gematigd, koel en vochtig klimaat</a:t>
            </a:r>
            <a:br>
              <a:rPr lang="nl-NL" sz="2300">
                <a:latin typeface="Effra" panose="02000506080000020004" pitchFamily="2" charset="0"/>
                <a:ea typeface="Arial"/>
                <a:cs typeface="Arial"/>
              </a:rPr>
            </a:br>
            <a:endParaRPr lang="nl-NL" sz="2300">
              <a:latin typeface="Effra" panose="02000506080000020004" pitchFamily="2" charset="0"/>
              <a:ea typeface="Arial"/>
              <a:cs typeface="Arial"/>
            </a:endParaRPr>
          </a:p>
          <a:p>
            <a:pPr marL="635000" lvl="0" indent="-444500">
              <a:spcBef>
                <a:spcPts val="0"/>
              </a:spcBef>
              <a:buSzPts val="2600"/>
            </a:pPr>
            <a:r>
              <a:rPr lang="nl-NL" sz="2300" b="1">
                <a:latin typeface="Effra" panose="02000506080000020004" pitchFamily="2" charset="0"/>
                <a:ea typeface="Arial"/>
                <a:cs typeface="Arial"/>
              </a:rPr>
              <a:t>C4-planten</a:t>
            </a:r>
            <a:br>
              <a:rPr lang="nl-NL" sz="2300">
                <a:latin typeface="Effra" panose="02000506080000020004" pitchFamily="2" charset="0"/>
                <a:ea typeface="Arial"/>
                <a:cs typeface="Arial"/>
              </a:rPr>
            </a:br>
            <a:r>
              <a:rPr lang="nl-NL" sz="2300">
                <a:latin typeface="Effra" panose="02000506080000020004" pitchFamily="2" charset="0"/>
                <a:ea typeface="Arial"/>
                <a:cs typeface="Arial"/>
              </a:rPr>
              <a:t>- CO</a:t>
            </a:r>
            <a:r>
              <a:rPr lang="nl-NL" sz="2300" baseline="-25000">
                <a:latin typeface="Effra" panose="02000506080000020004" pitchFamily="2" charset="0"/>
                <a:ea typeface="Arial"/>
                <a:cs typeface="Arial"/>
              </a:rPr>
              <a:t>2</a:t>
            </a:r>
            <a:r>
              <a:rPr lang="nl-NL" sz="2300">
                <a:latin typeface="Effra" panose="02000506080000020004" pitchFamily="2" charset="0"/>
                <a:ea typeface="Arial"/>
                <a:cs typeface="Arial"/>
              </a:rPr>
              <a:t> eerst vastgelegd door PEPC</a:t>
            </a:r>
            <a:br>
              <a:rPr lang="nl-NL" sz="2300">
                <a:latin typeface="Effra" panose="02000506080000020004" pitchFamily="2" charset="0"/>
                <a:ea typeface="Arial"/>
                <a:cs typeface="Arial"/>
              </a:rPr>
            </a:br>
            <a:r>
              <a:rPr lang="nl-NL" sz="2300">
                <a:latin typeface="Effra" panose="02000506080000020004" pitchFamily="2" charset="0"/>
                <a:ea typeface="Arial"/>
                <a:cs typeface="Arial"/>
              </a:rPr>
              <a:t>- PEPC bindt geen O</a:t>
            </a:r>
            <a:r>
              <a:rPr lang="nl-NL" sz="2300" baseline="-25000">
                <a:latin typeface="Effra" panose="02000506080000020004" pitchFamily="2" charset="0"/>
                <a:ea typeface="Arial"/>
                <a:cs typeface="Arial"/>
              </a:rPr>
              <a:t>2</a:t>
            </a:r>
            <a:r>
              <a:rPr lang="nl-NL" sz="2300">
                <a:latin typeface="Effra" panose="02000506080000020004" pitchFamily="2" charset="0"/>
                <a:ea typeface="Arial"/>
                <a:cs typeface="Arial"/>
              </a:rPr>
              <a:t> &gt; minder fotorespiratie</a:t>
            </a:r>
            <a:br>
              <a:rPr lang="nl-NL" sz="2300">
                <a:latin typeface="Effra" panose="02000506080000020004" pitchFamily="2" charset="0"/>
                <a:ea typeface="Arial"/>
                <a:cs typeface="Arial"/>
              </a:rPr>
            </a:br>
            <a:r>
              <a:rPr lang="nl-NL" sz="2300">
                <a:latin typeface="Effra" panose="02000506080000020004" pitchFamily="2" charset="0"/>
                <a:ea typeface="Arial"/>
                <a:cs typeface="Arial"/>
              </a:rPr>
              <a:t>- Warm, droog/zonnig klimaat</a:t>
            </a:r>
            <a:br>
              <a:rPr lang="nl-NL" sz="2300">
                <a:latin typeface="Effra" panose="02000506080000020004" pitchFamily="2" charset="0"/>
                <a:ea typeface="Arial"/>
                <a:cs typeface="Arial"/>
              </a:rPr>
            </a:br>
            <a:endParaRPr lang="nl-NL" sz="2300">
              <a:latin typeface="Effra" panose="02000506080000020004" pitchFamily="2" charset="0"/>
              <a:ea typeface="Arial"/>
              <a:cs typeface="Arial"/>
            </a:endParaRPr>
          </a:p>
          <a:p>
            <a:pPr marL="635000" lvl="0" indent="-444500">
              <a:spcBef>
                <a:spcPts val="0"/>
              </a:spcBef>
              <a:buSzPts val="2600"/>
            </a:pPr>
            <a:r>
              <a:rPr lang="nl-NL" sz="2300" b="1">
                <a:latin typeface="Effra" panose="02000506080000020004" pitchFamily="2" charset="0"/>
                <a:ea typeface="Arial"/>
                <a:cs typeface="Arial"/>
              </a:rPr>
              <a:t>CAM-planten</a:t>
            </a:r>
            <a:br>
              <a:rPr lang="nl-NL" sz="2300">
                <a:latin typeface="Effra" panose="02000506080000020004" pitchFamily="2" charset="0"/>
                <a:ea typeface="Arial"/>
                <a:cs typeface="Arial"/>
              </a:rPr>
            </a:br>
            <a:r>
              <a:rPr lang="nl-NL" sz="2300">
                <a:latin typeface="Effra" panose="02000506080000020004" pitchFamily="2" charset="0"/>
                <a:ea typeface="Arial"/>
                <a:cs typeface="Arial"/>
              </a:rPr>
              <a:t>- Huidmondjes ‘s nachts open en overdag dicht</a:t>
            </a:r>
            <a:br>
              <a:rPr lang="nl-NL" sz="2300">
                <a:latin typeface="Effra" panose="02000506080000020004" pitchFamily="2" charset="0"/>
                <a:ea typeface="Arial"/>
                <a:cs typeface="Arial"/>
              </a:rPr>
            </a:br>
            <a:r>
              <a:rPr lang="nl-NL" sz="2300">
                <a:latin typeface="Effra" panose="02000506080000020004" pitchFamily="2" charset="0"/>
                <a:ea typeface="Arial"/>
                <a:cs typeface="Arial"/>
              </a:rPr>
              <a:t>- CO</a:t>
            </a:r>
            <a:r>
              <a:rPr lang="nl-NL" sz="2300" baseline="-25000">
                <a:latin typeface="Effra" panose="02000506080000020004" pitchFamily="2" charset="0"/>
                <a:ea typeface="Arial"/>
                <a:cs typeface="Arial"/>
              </a:rPr>
              <a:t>2</a:t>
            </a:r>
            <a:r>
              <a:rPr lang="nl-NL" sz="2300">
                <a:latin typeface="Effra" panose="02000506080000020004" pitchFamily="2" charset="0"/>
                <a:ea typeface="Arial"/>
                <a:cs typeface="Arial"/>
              </a:rPr>
              <a:t> tijdelijk opgeslagen &gt; gebruik overdag</a:t>
            </a:r>
            <a:br>
              <a:rPr lang="nl-NL" sz="2300">
                <a:latin typeface="Effra" panose="02000506080000020004" pitchFamily="2" charset="0"/>
                <a:ea typeface="Arial"/>
                <a:cs typeface="Arial"/>
              </a:rPr>
            </a:br>
            <a:r>
              <a:rPr lang="nl-NL" sz="2300">
                <a:latin typeface="Effra" panose="02000506080000020004" pitchFamily="2" charset="0"/>
                <a:ea typeface="Arial"/>
                <a:cs typeface="Arial"/>
              </a:rPr>
              <a:t>- Zeer droog klimaat</a:t>
            </a:r>
          </a:p>
        </p:txBody>
      </p:sp>
      <p:pic>
        <p:nvPicPr>
          <p:cNvPr id="1028" name="Picture 4" descr="Afbeeldingen over Cartoon Cactus – Blader in stockfoto's, vectoren en  video's over 206,052 | Adobe Stock">
            <a:extLst>
              <a:ext uri="{FF2B5EF4-FFF2-40B4-BE49-F238E27FC236}">
                <a16:creationId xmlns:a16="http://schemas.microsoft.com/office/drawing/2014/main" id="{901C8F82-A593-162A-20A5-ACE369FA5D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345" r="16282"/>
          <a:stretch>
            <a:fillRect/>
          </a:stretch>
        </p:blipFill>
        <p:spPr bwMode="auto">
          <a:xfrm>
            <a:off x="235494" y="5463541"/>
            <a:ext cx="795745" cy="118110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E77B6C89-83DD-F389-F21D-8F2E43F286FD}"/>
              </a:ext>
            </a:extLst>
          </p:cNvPr>
          <p:cNvPicPr>
            <a:picLocks noChangeAspect="1"/>
          </p:cNvPicPr>
          <p:nvPr/>
        </p:nvPicPr>
        <p:blipFill>
          <a:blip r:embed="rId5"/>
          <a:stretch>
            <a:fillRect/>
          </a:stretch>
        </p:blipFill>
        <p:spPr>
          <a:xfrm>
            <a:off x="357415" y="4021122"/>
            <a:ext cx="597625" cy="947118"/>
          </a:xfrm>
          <a:prstGeom prst="rect">
            <a:avLst/>
          </a:prstGeom>
        </p:spPr>
      </p:pic>
      <p:pic>
        <p:nvPicPr>
          <p:cNvPr id="6" name="Afbeelding 5">
            <a:extLst>
              <a:ext uri="{FF2B5EF4-FFF2-40B4-BE49-F238E27FC236}">
                <a16:creationId xmlns:a16="http://schemas.microsoft.com/office/drawing/2014/main" id="{D69F4C15-2696-D303-E317-70164EDAC2CF}"/>
              </a:ext>
            </a:extLst>
          </p:cNvPr>
          <p:cNvPicPr>
            <a:picLocks noChangeAspect="1"/>
          </p:cNvPicPr>
          <p:nvPr/>
        </p:nvPicPr>
        <p:blipFill>
          <a:blip r:embed="rId6"/>
          <a:stretch>
            <a:fillRect/>
          </a:stretch>
        </p:blipFill>
        <p:spPr>
          <a:xfrm>
            <a:off x="160796" y="2113300"/>
            <a:ext cx="880603" cy="1264899"/>
          </a:xfrm>
          <a:prstGeom prst="rect">
            <a:avLst/>
          </a:prstGeom>
        </p:spPr>
      </p:pic>
    </p:spTree>
    <p:extLst>
      <p:ext uri="{BB962C8B-B14F-4D97-AF65-F5344CB8AC3E}">
        <p14:creationId xmlns:p14="http://schemas.microsoft.com/office/powerpoint/2010/main" val="318815629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620139-F805-35AE-054F-238F313B1A94}"/>
              </a:ext>
            </a:extLst>
          </p:cNvPr>
          <p:cNvSpPr>
            <a:spLocks noGrp="1"/>
          </p:cNvSpPr>
          <p:nvPr>
            <p:ph type="title"/>
          </p:nvPr>
        </p:nvSpPr>
        <p:spPr/>
        <p:txBody>
          <a:bodyPr/>
          <a:lstStyle/>
          <a:p>
            <a:endParaRPr lang="nl-NL"/>
          </a:p>
        </p:txBody>
      </p:sp>
      <p:sp>
        <p:nvSpPr>
          <p:cNvPr id="3" name="Tijdelijke aanduiding voor tekst 2">
            <a:extLst>
              <a:ext uri="{FF2B5EF4-FFF2-40B4-BE49-F238E27FC236}">
                <a16:creationId xmlns:a16="http://schemas.microsoft.com/office/drawing/2014/main" id="{5B4A6034-66CA-A818-DDFC-F6337BC6DE57}"/>
              </a:ext>
            </a:extLst>
          </p:cNvPr>
          <p:cNvSpPr>
            <a:spLocks noGrp="1"/>
          </p:cNvSpPr>
          <p:nvPr>
            <p:ph type="body" idx="1"/>
          </p:nvPr>
        </p:nvSpPr>
        <p:spPr/>
        <p:txBody>
          <a:bodyPr/>
          <a:lstStyle/>
          <a:p>
            <a:endParaRPr lang="nl-NL"/>
          </a:p>
        </p:txBody>
      </p:sp>
      <p:pic>
        <p:nvPicPr>
          <p:cNvPr id="5" name="Afbeelding 4">
            <a:extLst>
              <a:ext uri="{FF2B5EF4-FFF2-40B4-BE49-F238E27FC236}">
                <a16:creationId xmlns:a16="http://schemas.microsoft.com/office/drawing/2014/main" id="{51D56898-01FC-5E04-4804-D658707E0D6E}"/>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38389007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9EF1F1-619E-4E1A-6828-2DB25C3C244B}"/>
              </a:ext>
            </a:extLst>
          </p:cNvPr>
          <p:cNvSpPr>
            <a:spLocks noGrp="1"/>
          </p:cNvSpPr>
          <p:nvPr>
            <p:ph type="title"/>
          </p:nvPr>
        </p:nvSpPr>
        <p:spPr/>
        <p:txBody>
          <a:bodyPr/>
          <a:lstStyle/>
          <a:p>
            <a:endParaRPr lang="nl-NL"/>
          </a:p>
        </p:txBody>
      </p:sp>
      <p:sp>
        <p:nvSpPr>
          <p:cNvPr id="3" name="Tijdelijke aanduiding voor tekst 2">
            <a:extLst>
              <a:ext uri="{FF2B5EF4-FFF2-40B4-BE49-F238E27FC236}">
                <a16:creationId xmlns:a16="http://schemas.microsoft.com/office/drawing/2014/main" id="{B2CAF64F-BE80-236C-B125-D0081AEAC922}"/>
              </a:ext>
            </a:extLst>
          </p:cNvPr>
          <p:cNvSpPr>
            <a:spLocks noGrp="1"/>
          </p:cNvSpPr>
          <p:nvPr>
            <p:ph type="body" idx="1"/>
          </p:nvPr>
        </p:nvSpPr>
        <p:spPr/>
        <p:txBody>
          <a:bodyPr/>
          <a:lstStyle/>
          <a:p>
            <a:endParaRPr lang="nl-NL"/>
          </a:p>
        </p:txBody>
      </p:sp>
      <p:pic>
        <p:nvPicPr>
          <p:cNvPr id="5" name="Afbeelding 4">
            <a:extLst>
              <a:ext uri="{FF2B5EF4-FFF2-40B4-BE49-F238E27FC236}">
                <a16:creationId xmlns:a16="http://schemas.microsoft.com/office/drawing/2014/main" id="{363755B4-735B-F610-7B04-4710C90C8F9A}"/>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264688611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9FB4DA-D376-2F4F-50F9-05DEF2FBF6FA}"/>
              </a:ext>
            </a:extLst>
          </p:cNvPr>
          <p:cNvSpPr>
            <a:spLocks noGrp="1"/>
          </p:cNvSpPr>
          <p:nvPr>
            <p:ph type="title"/>
          </p:nvPr>
        </p:nvSpPr>
        <p:spPr/>
        <p:txBody>
          <a:bodyPr/>
          <a:lstStyle/>
          <a:p>
            <a:endParaRPr lang="nl-NL"/>
          </a:p>
        </p:txBody>
      </p:sp>
      <p:sp>
        <p:nvSpPr>
          <p:cNvPr id="3" name="Tijdelijke aanduiding voor tekst 2">
            <a:extLst>
              <a:ext uri="{FF2B5EF4-FFF2-40B4-BE49-F238E27FC236}">
                <a16:creationId xmlns:a16="http://schemas.microsoft.com/office/drawing/2014/main" id="{312FA837-904C-78DF-C987-3CEB1FCA5234}"/>
              </a:ext>
            </a:extLst>
          </p:cNvPr>
          <p:cNvSpPr>
            <a:spLocks noGrp="1"/>
          </p:cNvSpPr>
          <p:nvPr>
            <p:ph type="body" idx="1"/>
          </p:nvPr>
        </p:nvSpPr>
        <p:spPr/>
        <p:txBody>
          <a:bodyPr/>
          <a:lstStyle/>
          <a:p>
            <a:endParaRPr lang="nl-NL"/>
          </a:p>
        </p:txBody>
      </p:sp>
      <p:pic>
        <p:nvPicPr>
          <p:cNvPr id="5" name="Afbeelding 4">
            <a:extLst>
              <a:ext uri="{FF2B5EF4-FFF2-40B4-BE49-F238E27FC236}">
                <a16:creationId xmlns:a16="http://schemas.microsoft.com/office/drawing/2014/main" id="{7E962793-8C5B-983B-8B08-A8D98C514C22}"/>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238479224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2F7C66-C8ED-FB2C-211B-2EA1D0D4CDED}"/>
              </a:ext>
            </a:extLst>
          </p:cNvPr>
          <p:cNvSpPr>
            <a:spLocks noGrp="1"/>
          </p:cNvSpPr>
          <p:nvPr>
            <p:ph type="title"/>
          </p:nvPr>
        </p:nvSpPr>
        <p:spPr/>
        <p:txBody>
          <a:bodyPr/>
          <a:lstStyle/>
          <a:p>
            <a:endParaRPr lang="nl-NL"/>
          </a:p>
        </p:txBody>
      </p:sp>
      <p:sp>
        <p:nvSpPr>
          <p:cNvPr id="3" name="Tijdelijke aanduiding voor tekst 2">
            <a:extLst>
              <a:ext uri="{FF2B5EF4-FFF2-40B4-BE49-F238E27FC236}">
                <a16:creationId xmlns:a16="http://schemas.microsoft.com/office/drawing/2014/main" id="{A636E0DF-ADC5-1D4A-E02B-30443BF79FED}"/>
              </a:ext>
            </a:extLst>
          </p:cNvPr>
          <p:cNvSpPr>
            <a:spLocks noGrp="1"/>
          </p:cNvSpPr>
          <p:nvPr>
            <p:ph type="body" idx="1"/>
          </p:nvPr>
        </p:nvSpPr>
        <p:spPr/>
        <p:txBody>
          <a:bodyPr/>
          <a:lstStyle/>
          <a:p>
            <a:endParaRPr lang="nl-NL"/>
          </a:p>
        </p:txBody>
      </p:sp>
      <p:pic>
        <p:nvPicPr>
          <p:cNvPr id="5" name="Afbeelding 4">
            <a:extLst>
              <a:ext uri="{FF2B5EF4-FFF2-40B4-BE49-F238E27FC236}">
                <a16:creationId xmlns:a16="http://schemas.microsoft.com/office/drawing/2014/main" id="{B801E21F-3824-9BE8-A545-AA7C10718513}"/>
              </a:ext>
            </a:extLst>
          </p:cNvPr>
          <p:cNvPicPr>
            <a:picLocks noChangeAspect="1"/>
          </p:cNvPicPr>
          <p:nvPr/>
        </p:nvPicPr>
        <p:blipFill>
          <a:blip r:embed="rId2"/>
          <a:srcRect b="4108"/>
          <a:stretch>
            <a:fillRect/>
          </a:stretch>
        </p:blipFill>
        <p:spPr>
          <a:xfrm>
            <a:off x="0" y="1390"/>
            <a:ext cx="12192000" cy="6573581"/>
          </a:xfrm>
          <a:prstGeom prst="rect">
            <a:avLst/>
          </a:prstGeom>
        </p:spPr>
      </p:pic>
    </p:spTree>
    <p:extLst>
      <p:ext uri="{BB962C8B-B14F-4D97-AF65-F5344CB8AC3E}">
        <p14:creationId xmlns:p14="http://schemas.microsoft.com/office/powerpoint/2010/main" val="167129379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189CB-7C86-FD74-B877-0411FF6612BF}"/>
            </a:ext>
          </a:extLst>
        </p:cNvPr>
        <p:cNvGrpSpPr/>
        <p:nvPr/>
      </p:nvGrpSpPr>
      <p:grpSpPr>
        <a:xfrm>
          <a:off x="0" y="0"/>
          <a:ext cx="0" cy="0"/>
          <a:chOff x="0" y="0"/>
          <a:chExt cx="0" cy="0"/>
        </a:xfrm>
      </p:grpSpPr>
      <p:pic>
        <p:nvPicPr>
          <p:cNvPr id="6" name="Afbeelding 5">
            <a:extLst>
              <a:ext uri="{FF2B5EF4-FFF2-40B4-BE49-F238E27FC236}">
                <a16:creationId xmlns:a16="http://schemas.microsoft.com/office/drawing/2014/main" id="{4EFF354C-AFD2-60C9-96A5-21BA4BF31FE6}"/>
              </a:ext>
            </a:extLst>
          </p:cNvPr>
          <p:cNvPicPr>
            <a:picLocks noChangeAspect="1"/>
          </p:cNvPicPr>
          <p:nvPr/>
        </p:nvPicPr>
        <p:blipFill>
          <a:blip r:embed="rId2"/>
          <a:srcRect b="1984"/>
          <a:stretch>
            <a:fillRect/>
          </a:stretch>
        </p:blipFill>
        <p:spPr>
          <a:xfrm>
            <a:off x="198821" y="190500"/>
            <a:ext cx="11794358" cy="6477000"/>
          </a:xfrm>
          <a:prstGeom prst="rect">
            <a:avLst/>
          </a:prstGeom>
        </p:spPr>
      </p:pic>
    </p:spTree>
    <p:extLst>
      <p:ext uri="{BB962C8B-B14F-4D97-AF65-F5344CB8AC3E}">
        <p14:creationId xmlns:p14="http://schemas.microsoft.com/office/powerpoint/2010/main" val="22086162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FE701-26FF-3ACD-6B22-047E966B418C}"/>
            </a:ext>
          </a:extLst>
        </p:cNvPr>
        <p:cNvGrpSpPr/>
        <p:nvPr/>
      </p:nvGrpSpPr>
      <p:grpSpPr>
        <a:xfrm>
          <a:off x="0" y="0"/>
          <a:ext cx="0" cy="0"/>
          <a:chOff x="0" y="0"/>
          <a:chExt cx="0" cy="0"/>
        </a:xfrm>
      </p:grpSpPr>
      <p:pic>
        <p:nvPicPr>
          <p:cNvPr id="6" name="Afbeelding 5">
            <a:extLst>
              <a:ext uri="{FF2B5EF4-FFF2-40B4-BE49-F238E27FC236}">
                <a16:creationId xmlns:a16="http://schemas.microsoft.com/office/drawing/2014/main" id="{9520E62D-165B-4558-E321-442711F41F45}"/>
              </a:ext>
            </a:extLst>
          </p:cNvPr>
          <p:cNvPicPr>
            <a:picLocks noChangeAspect="1"/>
          </p:cNvPicPr>
          <p:nvPr/>
        </p:nvPicPr>
        <p:blipFill>
          <a:blip r:embed="rId2"/>
          <a:stretch>
            <a:fillRect/>
          </a:stretch>
        </p:blipFill>
        <p:spPr>
          <a:xfrm>
            <a:off x="172273" y="219256"/>
            <a:ext cx="11847453" cy="6419488"/>
          </a:xfrm>
          <a:prstGeom prst="rect">
            <a:avLst/>
          </a:prstGeom>
        </p:spPr>
      </p:pic>
    </p:spTree>
    <p:extLst>
      <p:ext uri="{BB962C8B-B14F-4D97-AF65-F5344CB8AC3E}">
        <p14:creationId xmlns:p14="http://schemas.microsoft.com/office/powerpoint/2010/main" val="15086272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29B9C4C8-B201-C3B3-6035-D300304B9C5B}"/>
              </a:ext>
            </a:extLst>
          </p:cNvPr>
          <p:cNvPicPr>
            <a:picLocks noChangeAspect="1"/>
          </p:cNvPicPr>
          <p:nvPr/>
        </p:nvPicPr>
        <p:blipFill>
          <a:blip r:embed="rId2"/>
          <a:stretch>
            <a:fillRect/>
          </a:stretch>
        </p:blipFill>
        <p:spPr>
          <a:xfrm>
            <a:off x="218009" y="164278"/>
            <a:ext cx="11756278" cy="6500916"/>
          </a:xfrm>
          <a:prstGeom prst="rect">
            <a:avLst/>
          </a:prstGeom>
        </p:spPr>
      </p:pic>
    </p:spTree>
    <p:extLst>
      <p:ext uri="{BB962C8B-B14F-4D97-AF65-F5344CB8AC3E}">
        <p14:creationId xmlns:p14="http://schemas.microsoft.com/office/powerpoint/2010/main" val="321521969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9BDC6-34E5-D611-8E77-645E1546D758}"/>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24BA2DB0-82C1-7CC9-4490-77FE22722653}"/>
              </a:ext>
            </a:extLst>
          </p:cNvPr>
          <p:cNvPicPr>
            <a:picLocks noChangeAspect="1"/>
          </p:cNvPicPr>
          <p:nvPr/>
        </p:nvPicPr>
        <p:blipFill>
          <a:blip r:embed="rId2"/>
          <a:stretch>
            <a:fillRect/>
          </a:stretch>
        </p:blipFill>
        <p:spPr>
          <a:xfrm>
            <a:off x="141494" y="141755"/>
            <a:ext cx="11865468" cy="6530946"/>
          </a:xfrm>
          <a:prstGeom prst="rect">
            <a:avLst/>
          </a:prstGeom>
        </p:spPr>
      </p:pic>
    </p:spTree>
    <p:extLst>
      <p:ext uri="{BB962C8B-B14F-4D97-AF65-F5344CB8AC3E}">
        <p14:creationId xmlns:p14="http://schemas.microsoft.com/office/powerpoint/2010/main" val="353673466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DF0CF-7277-0A93-14BA-22338A054933}"/>
            </a:ext>
          </a:extLst>
        </p:cNvPr>
        <p:cNvGrpSpPr/>
        <p:nvPr/>
      </p:nvGrpSpPr>
      <p:grpSpPr>
        <a:xfrm>
          <a:off x="0" y="0"/>
          <a:ext cx="0" cy="0"/>
          <a:chOff x="0" y="0"/>
          <a:chExt cx="0" cy="0"/>
        </a:xfrm>
      </p:grpSpPr>
      <p:pic>
        <p:nvPicPr>
          <p:cNvPr id="4" name="Afbeelding 3">
            <a:extLst>
              <a:ext uri="{FF2B5EF4-FFF2-40B4-BE49-F238E27FC236}">
                <a16:creationId xmlns:a16="http://schemas.microsoft.com/office/drawing/2014/main" id="{E90E0863-8624-8808-CA4D-06D16C94B84C}"/>
              </a:ext>
            </a:extLst>
          </p:cNvPr>
          <p:cNvPicPr>
            <a:picLocks noChangeAspect="1"/>
          </p:cNvPicPr>
          <p:nvPr/>
        </p:nvPicPr>
        <p:blipFill>
          <a:blip r:embed="rId2"/>
          <a:stretch>
            <a:fillRect/>
          </a:stretch>
        </p:blipFill>
        <p:spPr>
          <a:xfrm>
            <a:off x="252396" y="188009"/>
            <a:ext cx="11687207" cy="6481981"/>
          </a:xfrm>
          <a:prstGeom prst="rect">
            <a:avLst/>
          </a:prstGeom>
        </p:spPr>
      </p:pic>
    </p:spTree>
    <p:extLst>
      <p:ext uri="{BB962C8B-B14F-4D97-AF65-F5344CB8AC3E}">
        <p14:creationId xmlns:p14="http://schemas.microsoft.com/office/powerpoint/2010/main" val="150431924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C6EB6-875C-F79A-7BAE-EE4689E2145E}"/>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0F49AF94-C58B-2EF2-47D1-978219C65407}"/>
              </a:ext>
            </a:extLst>
          </p:cNvPr>
          <p:cNvPicPr>
            <a:picLocks noChangeAspect="1"/>
          </p:cNvPicPr>
          <p:nvPr/>
        </p:nvPicPr>
        <p:blipFill>
          <a:blip r:embed="rId2"/>
          <a:stretch>
            <a:fillRect/>
          </a:stretch>
        </p:blipFill>
        <p:spPr>
          <a:xfrm>
            <a:off x="166652" y="153364"/>
            <a:ext cx="11785862" cy="6494251"/>
          </a:xfrm>
          <a:prstGeom prst="rect">
            <a:avLst/>
          </a:prstGeom>
        </p:spPr>
      </p:pic>
    </p:spTree>
    <p:extLst>
      <p:ext uri="{BB962C8B-B14F-4D97-AF65-F5344CB8AC3E}">
        <p14:creationId xmlns:p14="http://schemas.microsoft.com/office/powerpoint/2010/main" val="85126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EAD30-4B9F-E6A7-4BCA-F4F8295123E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A1F4447-3927-5AE3-931F-0EB7ABD5F6EA}"/>
              </a:ext>
            </a:extLst>
          </p:cNvPr>
          <p:cNvSpPr>
            <a:spLocks noGrp="1"/>
          </p:cNvSpPr>
          <p:nvPr>
            <p:ph type="title"/>
          </p:nvPr>
        </p:nvSpPr>
        <p:spPr>
          <a:xfrm>
            <a:off x="838200" y="803885"/>
            <a:ext cx="10515600" cy="1325563"/>
          </a:xfrm>
        </p:spPr>
        <p:txBody>
          <a:bodyPr/>
          <a:lstStyle/>
          <a:p>
            <a:r>
              <a:rPr lang="nl-NL">
                <a:latin typeface="Effra" panose="02000506080000020004"/>
              </a:rPr>
              <a:t>Voorbeeld </a:t>
            </a:r>
            <a:br>
              <a:rPr lang="nl-NL">
                <a:latin typeface="Effra" panose="02000506080000020004"/>
              </a:rPr>
            </a:br>
            <a:r>
              <a:rPr lang="nl-NL">
                <a:latin typeface="Effra" panose="02000506080000020004"/>
              </a:rPr>
              <a:t>(2021-III)</a:t>
            </a:r>
            <a:endParaRPr lang="nl-NL"/>
          </a:p>
        </p:txBody>
      </p:sp>
      <p:pic>
        <p:nvPicPr>
          <p:cNvPr id="16" name="Afbeelding 15">
            <a:extLst>
              <a:ext uri="{FF2B5EF4-FFF2-40B4-BE49-F238E27FC236}">
                <a16:creationId xmlns:a16="http://schemas.microsoft.com/office/drawing/2014/main" id="{56C50DE4-DD8E-A29C-9BD1-40BDF9E599AD}"/>
              </a:ext>
            </a:extLst>
          </p:cNvPr>
          <p:cNvPicPr>
            <a:picLocks noChangeAspect="1"/>
          </p:cNvPicPr>
          <p:nvPr/>
        </p:nvPicPr>
        <p:blipFill>
          <a:blip r:embed="rId3"/>
          <a:stretch>
            <a:fillRect/>
          </a:stretch>
        </p:blipFill>
        <p:spPr>
          <a:xfrm>
            <a:off x="219228" y="3576320"/>
            <a:ext cx="8981940" cy="2927971"/>
          </a:xfrm>
          <a:prstGeom prst="rect">
            <a:avLst/>
          </a:prstGeom>
        </p:spPr>
      </p:pic>
      <p:pic>
        <p:nvPicPr>
          <p:cNvPr id="18" name="Afbeelding 17">
            <a:extLst>
              <a:ext uri="{FF2B5EF4-FFF2-40B4-BE49-F238E27FC236}">
                <a16:creationId xmlns:a16="http://schemas.microsoft.com/office/drawing/2014/main" id="{9C710CF8-2243-0DF8-E20C-BCCC9697A673}"/>
              </a:ext>
            </a:extLst>
          </p:cNvPr>
          <p:cNvPicPr>
            <a:picLocks noChangeAspect="1"/>
          </p:cNvPicPr>
          <p:nvPr/>
        </p:nvPicPr>
        <p:blipFill>
          <a:blip r:embed="rId4"/>
          <a:stretch>
            <a:fillRect/>
          </a:stretch>
        </p:blipFill>
        <p:spPr>
          <a:xfrm>
            <a:off x="4315854" y="243839"/>
            <a:ext cx="7619152" cy="2445654"/>
          </a:xfrm>
          <a:prstGeom prst="rect">
            <a:avLst/>
          </a:prstGeom>
        </p:spPr>
      </p:pic>
      <mc:AlternateContent xmlns:mc="http://schemas.openxmlformats.org/markup-compatibility/2006" xmlns:p14="http://schemas.microsoft.com/office/powerpoint/2010/main">
        <mc:Choice Requires="p14">
          <p:contentPart p14:bwMode="auto" r:id="rId5">
            <p14:nvContentPartPr>
              <p14:cNvPr id="19" name="Inkt 18">
                <a:extLst>
                  <a:ext uri="{FF2B5EF4-FFF2-40B4-BE49-F238E27FC236}">
                    <a16:creationId xmlns:a16="http://schemas.microsoft.com/office/drawing/2014/main" id="{C25D75B0-B963-606C-A68A-8675E3D23338}"/>
                  </a:ext>
                </a:extLst>
              </p14:cNvPr>
              <p14:cNvContentPartPr/>
              <p14:nvPr/>
            </p14:nvContentPartPr>
            <p14:xfrm>
              <a:off x="7508080" y="1746520"/>
              <a:ext cx="4066920" cy="83520"/>
            </p14:xfrm>
          </p:contentPart>
        </mc:Choice>
        <mc:Fallback xmlns="">
          <p:pic>
            <p:nvPicPr>
              <p:cNvPr id="19" name="Inkt 18">
                <a:extLst>
                  <a:ext uri="{FF2B5EF4-FFF2-40B4-BE49-F238E27FC236}">
                    <a16:creationId xmlns:a16="http://schemas.microsoft.com/office/drawing/2014/main" id="{C25D75B0-B963-606C-A68A-8675E3D23338}"/>
                  </a:ext>
                </a:extLst>
              </p:cNvPr>
              <p:cNvPicPr/>
              <p:nvPr/>
            </p:nvPicPr>
            <p:blipFill>
              <a:blip r:embed="rId6"/>
              <a:stretch>
                <a:fillRect/>
              </a:stretch>
            </p:blipFill>
            <p:spPr>
              <a:xfrm>
                <a:off x="7454080" y="1638520"/>
                <a:ext cx="4174560" cy="299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Inkt 19">
                <a:extLst>
                  <a:ext uri="{FF2B5EF4-FFF2-40B4-BE49-F238E27FC236}">
                    <a16:creationId xmlns:a16="http://schemas.microsoft.com/office/drawing/2014/main" id="{5E94272F-17FF-200B-EB93-27BD985919CD}"/>
                  </a:ext>
                </a:extLst>
              </p14:cNvPr>
              <p14:cNvContentPartPr/>
              <p14:nvPr/>
            </p14:nvContentPartPr>
            <p14:xfrm>
              <a:off x="4541080" y="2042080"/>
              <a:ext cx="1442160" cy="31320"/>
            </p14:xfrm>
          </p:contentPart>
        </mc:Choice>
        <mc:Fallback xmlns="">
          <p:pic>
            <p:nvPicPr>
              <p:cNvPr id="20" name="Inkt 19">
                <a:extLst>
                  <a:ext uri="{FF2B5EF4-FFF2-40B4-BE49-F238E27FC236}">
                    <a16:creationId xmlns:a16="http://schemas.microsoft.com/office/drawing/2014/main" id="{5E94272F-17FF-200B-EB93-27BD985919CD}"/>
                  </a:ext>
                </a:extLst>
              </p:cNvPr>
              <p:cNvPicPr/>
              <p:nvPr/>
            </p:nvPicPr>
            <p:blipFill>
              <a:blip r:embed="rId8"/>
              <a:stretch>
                <a:fillRect/>
              </a:stretch>
            </p:blipFill>
            <p:spPr>
              <a:xfrm>
                <a:off x="4487080" y="1934080"/>
                <a:ext cx="1549800" cy="246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Inkt 20">
                <a:extLst>
                  <a:ext uri="{FF2B5EF4-FFF2-40B4-BE49-F238E27FC236}">
                    <a16:creationId xmlns:a16="http://schemas.microsoft.com/office/drawing/2014/main" id="{702394BF-E03F-AA5B-EE14-353FF4BFE596}"/>
                  </a:ext>
                </a:extLst>
              </p14:cNvPr>
              <p14:cNvContentPartPr/>
              <p14:nvPr/>
            </p14:nvContentPartPr>
            <p14:xfrm>
              <a:off x="4541320" y="2271760"/>
              <a:ext cx="2322720" cy="14760"/>
            </p14:xfrm>
          </p:contentPart>
        </mc:Choice>
        <mc:Fallback xmlns="">
          <p:pic>
            <p:nvPicPr>
              <p:cNvPr id="21" name="Inkt 20">
                <a:extLst>
                  <a:ext uri="{FF2B5EF4-FFF2-40B4-BE49-F238E27FC236}">
                    <a16:creationId xmlns:a16="http://schemas.microsoft.com/office/drawing/2014/main" id="{702394BF-E03F-AA5B-EE14-353FF4BFE596}"/>
                  </a:ext>
                </a:extLst>
              </p:cNvPr>
              <p:cNvPicPr/>
              <p:nvPr/>
            </p:nvPicPr>
            <p:blipFill>
              <a:blip r:embed="rId10"/>
              <a:stretch>
                <a:fillRect/>
              </a:stretch>
            </p:blipFill>
            <p:spPr>
              <a:xfrm>
                <a:off x="4487320" y="2163760"/>
                <a:ext cx="243036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Inkt 21">
                <a:extLst>
                  <a:ext uri="{FF2B5EF4-FFF2-40B4-BE49-F238E27FC236}">
                    <a16:creationId xmlns:a16="http://schemas.microsoft.com/office/drawing/2014/main" id="{5079C305-3DAF-6C56-7207-0452996B3919}"/>
                  </a:ext>
                </a:extLst>
              </p14:cNvPr>
              <p14:cNvContentPartPr/>
              <p14:nvPr/>
            </p14:nvContentPartPr>
            <p14:xfrm>
              <a:off x="9824320" y="1990960"/>
              <a:ext cx="1082520" cy="20880"/>
            </p14:xfrm>
          </p:contentPart>
        </mc:Choice>
        <mc:Fallback xmlns="">
          <p:pic>
            <p:nvPicPr>
              <p:cNvPr id="22" name="Inkt 21">
                <a:extLst>
                  <a:ext uri="{FF2B5EF4-FFF2-40B4-BE49-F238E27FC236}">
                    <a16:creationId xmlns:a16="http://schemas.microsoft.com/office/drawing/2014/main" id="{5079C305-3DAF-6C56-7207-0452996B3919}"/>
                  </a:ext>
                </a:extLst>
              </p:cNvPr>
              <p:cNvPicPr/>
              <p:nvPr/>
            </p:nvPicPr>
            <p:blipFill>
              <a:blip r:embed="rId12"/>
              <a:stretch>
                <a:fillRect/>
              </a:stretch>
            </p:blipFill>
            <p:spPr>
              <a:xfrm>
                <a:off x="9770320" y="1882960"/>
                <a:ext cx="119016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Inkt 22">
                <a:extLst>
                  <a:ext uri="{FF2B5EF4-FFF2-40B4-BE49-F238E27FC236}">
                    <a16:creationId xmlns:a16="http://schemas.microsoft.com/office/drawing/2014/main" id="{941A410F-B1E1-6C67-A3AE-7D712082CBC1}"/>
                  </a:ext>
                </a:extLst>
              </p14:cNvPr>
              <p14:cNvContentPartPr/>
              <p14:nvPr/>
            </p14:nvContentPartPr>
            <p14:xfrm>
              <a:off x="9489160" y="2271400"/>
              <a:ext cx="1092960" cy="15120"/>
            </p14:xfrm>
          </p:contentPart>
        </mc:Choice>
        <mc:Fallback xmlns="">
          <p:pic>
            <p:nvPicPr>
              <p:cNvPr id="23" name="Inkt 22">
                <a:extLst>
                  <a:ext uri="{FF2B5EF4-FFF2-40B4-BE49-F238E27FC236}">
                    <a16:creationId xmlns:a16="http://schemas.microsoft.com/office/drawing/2014/main" id="{941A410F-B1E1-6C67-A3AE-7D712082CBC1}"/>
                  </a:ext>
                </a:extLst>
              </p:cNvPr>
              <p:cNvPicPr/>
              <p:nvPr/>
            </p:nvPicPr>
            <p:blipFill>
              <a:blip r:embed="rId14"/>
              <a:stretch>
                <a:fillRect/>
              </a:stretch>
            </p:blipFill>
            <p:spPr>
              <a:xfrm>
                <a:off x="9435160" y="2163400"/>
                <a:ext cx="1200600" cy="2307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Inkt 23">
                <a:extLst>
                  <a:ext uri="{FF2B5EF4-FFF2-40B4-BE49-F238E27FC236}">
                    <a16:creationId xmlns:a16="http://schemas.microsoft.com/office/drawing/2014/main" id="{0A891693-A70E-DF44-2E08-07A28880FDFD}"/>
                  </a:ext>
                </a:extLst>
              </p14:cNvPr>
              <p14:cNvContentPartPr/>
              <p14:nvPr/>
            </p14:nvContentPartPr>
            <p14:xfrm>
              <a:off x="4490560" y="2580280"/>
              <a:ext cx="1969920" cy="10800"/>
            </p14:xfrm>
          </p:contentPart>
        </mc:Choice>
        <mc:Fallback xmlns="">
          <p:pic>
            <p:nvPicPr>
              <p:cNvPr id="24" name="Inkt 23">
                <a:extLst>
                  <a:ext uri="{FF2B5EF4-FFF2-40B4-BE49-F238E27FC236}">
                    <a16:creationId xmlns:a16="http://schemas.microsoft.com/office/drawing/2014/main" id="{0A891693-A70E-DF44-2E08-07A28880FDFD}"/>
                  </a:ext>
                </a:extLst>
              </p:cNvPr>
              <p:cNvPicPr/>
              <p:nvPr/>
            </p:nvPicPr>
            <p:blipFill>
              <a:blip r:embed="rId16"/>
              <a:stretch>
                <a:fillRect/>
              </a:stretch>
            </p:blipFill>
            <p:spPr>
              <a:xfrm>
                <a:off x="4436560" y="2472280"/>
                <a:ext cx="2077560" cy="2264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5" name="Inkt 24">
                <a:extLst>
                  <a:ext uri="{FF2B5EF4-FFF2-40B4-BE49-F238E27FC236}">
                    <a16:creationId xmlns:a16="http://schemas.microsoft.com/office/drawing/2014/main" id="{2D75E31D-EE7B-8483-C049-C9C716429D6C}"/>
                  </a:ext>
                </a:extLst>
              </p14:cNvPr>
              <p14:cNvContentPartPr/>
              <p14:nvPr/>
            </p14:nvContentPartPr>
            <p14:xfrm>
              <a:off x="6481720" y="2570200"/>
              <a:ext cx="360" cy="360"/>
            </p14:xfrm>
          </p:contentPart>
        </mc:Choice>
        <mc:Fallback xmlns="">
          <p:pic>
            <p:nvPicPr>
              <p:cNvPr id="25" name="Inkt 24">
                <a:extLst>
                  <a:ext uri="{FF2B5EF4-FFF2-40B4-BE49-F238E27FC236}">
                    <a16:creationId xmlns:a16="http://schemas.microsoft.com/office/drawing/2014/main" id="{2D75E31D-EE7B-8483-C049-C9C716429D6C}"/>
                  </a:ext>
                </a:extLst>
              </p:cNvPr>
              <p:cNvPicPr/>
              <p:nvPr/>
            </p:nvPicPr>
            <p:blipFill>
              <a:blip r:embed="rId18"/>
              <a:stretch>
                <a:fillRect/>
              </a:stretch>
            </p:blipFill>
            <p:spPr>
              <a:xfrm>
                <a:off x="6427720" y="246220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7" name="Inkt 26">
                <a:extLst>
                  <a:ext uri="{FF2B5EF4-FFF2-40B4-BE49-F238E27FC236}">
                    <a16:creationId xmlns:a16="http://schemas.microsoft.com/office/drawing/2014/main" id="{A6589C42-46B6-5D0C-4C00-0C8D0729386A}"/>
                  </a:ext>
                </a:extLst>
              </p14:cNvPr>
              <p14:cNvContentPartPr/>
              <p14:nvPr/>
            </p14:nvContentPartPr>
            <p14:xfrm>
              <a:off x="4571560" y="4242760"/>
              <a:ext cx="3338640" cy="96840"/>
            </p14:xfrm>
          </p:contentPart>
        </mc:Choice>
        <mc:Fallback xmlns="">
          <p:pic>
            <p:nvPicPr>
              <p:cNvPr id="27" name="Inkt 26">
                <a:extLst>
                  <a:ext uri="{FF2B5EF4-FFF2-40B4-BE49-F238E27FC236}">
                    <a16:creationId xmlns:a16="http://schemas.microsoft.com/office/drawing/2014/main" id="{A6589C42-46B6-5D0C-4C00-0C8D0729386A}"/>
                  </a:ext>
                </a:extLst>
              </p:cNvPr>
              <p:cNvPicPr/>
              <p:nvPr/>
            </p:nvPicPr>
            <p:blipFill>
              <a:blip r:embed="rId20"/>
              <a:stretch>
                <a:fillRect/>
              </a:stretch>
            </p:blipFill>
            <p:spPr>
              <a:xfrm>
                <a:off x="4517560" y="4134760"/>
                <a:ext cx="3446280" cy="3124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8" name="Inkt 27">
                <a:extLst>
                  <a:ext uri="{FF2B5EF4-FFF2-40B4-BE49-F238E27FC236}">
                    <a16:creationId xmlns:a16="http://schemas.microsoft.com/office/drawing/2014/main" id="{EEB7009C-D121-7CEA-2A68-D4FD25D6A17A}"/>
                  </a:ext>
                </a:extLst>
              </p14:cNvPr>
              <p14:cNvContentPartPr/>
              <p14:nvPr/>
            </p14:nvContentPartPr>
            <p14:xfrm>
              <a:off x="1920160" y="5987680"/>
              <a:ext cx="3132000" cy="67680"/>
            </p14:xfrm>
          </p:contentPart>
        </mc:Choice>
        <mc:Fallback xmlns="">
          <p:pic>
            <p:nvPicPr>
              <p:cNvPr id="28" name="Inkt 27">
                <a:extLst>
                  <a:ext uri="{FF2B5EF4-FFF2-40B4-BE49-F238E27FC236}">
                    <a16:creationId xmlns:a16="http://schemas.microsoft.com/office/drawing/2014/main" id="{EEB7009C-D121-7CEA-2A68-D4FD25D6A17A}"/>
                  </a:ext>
                </a:extLst>
              </p:cNvPr>
              <p:cNvPicPr/>
              <p:nvPr/>
            </p:nvPicPr>
            <p:blipFill>
              <a:blip r:embed="rId22"/>
              <a:stretch>
                <a:fillRect/>
              </a:stretch>
            </p:blipFill>
            <p:spPr>
              <a:xfrm>
                <a:off x="1866160" y="5879680"/>
                <a:ext cx="3239640" cy="283320"/>
              </a:xfrm>
              <a:prstGeom prst="rect">
                <a:avLst/>
              </a:prstGeom>
            </p:spPr>
          </p:pic>
        </mc:Fallback>
      </mc:AlternateContent>
      <p:pic>
        <p:nvPicPr>
          <p:cNvPr id="26" name="Afbeelding 25">
            <a:extLst>
              <a:ext uri="{FF2B5EF4-FFF2-40B4-BE49-F238E27FC236}">
                <a16:creationId xmlns:a16="http://schemas.microsoft.com/office/drawing/2014/main" id="{ECE1D84E-6C3C-5004-2678-971450F0A235}"/>
              </a:ext>
            </a:extLst>
          </p:cNvPr>
          <p:cNvPicPr>
            <a:picLocks noChangeAspect="1"/>
          </p:cNvPicPr>
          <p:nvPr/>
        </p:nvPicPr>
        <p:blipFill>
          <a:blip r:embed="rId23"/>
          <a:stretch>
            <a:fillRect/>
          </a:stretch>
        </p:blipFill>
        <p:spPr>
          <a:xfrm>
            <a:off x="4315854" y="193273"/>
            <a:ext cx="7526405" cy="3273533"/>
          </a:xfrm>
          <a:prstGeom prst="rect">
            <a:avLst/>
          </a:prstGeom>
        </p:spPr>
      </p:pic>
      <p:sp>
        <p:nvSpPr>
          <p:cNvPr id="29" name="Ovaal 28">
            <a:extLst>
              <a:ext uri="{FF2B5EF4-FFF2-40B4-BE49-F238E27FC236}">
                <a16:creationId xmlns:a16="http://schemas.microsoft.com/office/drawing/2014/main" id="{0F782E1B-91DE-70C6-12C5-876A40CC5F04}"/>
              </a:ext>
            </a:extLst>
          </p:cNvPr>
          <p:cNvSpPr/>
          <p:nvPr/>
        </p:nvSpPr>
        <p:spPr>
          <a:xfrm rot="16200000">
            <a:off x="9704107" y="340126"/>
            <a:ext cx="862763" cy="105324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Vermenigvuldigingsteken 30">
            <a:extLst>
              <a:ext uri="{FF2B5EF4-FFF2-40B4-BE49-F238E27FC236}">
                <a16:creationId xmlns:a16="http://schemas.microsoft.com/office/drawing/2014/main" id="{61A1A770-BD7C-801C-28F4-E52A414E9EA0}"/>
              </a:ext>
            </a:extLst>
          </p:cNvPr>
          <p:cNvSpPr/>
          <p:nvPr/>
        </p:nvSpPr>
        <p:spPr>
          <a:xfrm>
            <a:off x="11261916" y="1407927"/>
            <a:ext cx="336113" cy="335049"/>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Vermenigvuldigingsteken 31">
            <a:extLst>
              <a:ext uri="{FF2B5EF4-FFF2-40B4-BE49-F238E27FC236}">
                <a16:creationId xmlns:a16="http://schemas.microsoft.com/office/drawing/2014/main" id="{1286D464-6884-8AB3-777A-7E19C8E33537}"/>
              </a:ext>
            </a:extLst>
          </p:cNvPr>
          <p:cNvSpPr/>
          <p:nvPr/>
        </p:nvSpPr>
        <p:spPr>
          <a:xfrm>
            <a:off x="5094103" y="2717315"/>
            <a:ext cx="336113" cy="335049"/>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Vermenigvuldigingsteken 32">
            <a:extLst>
              <a:ext uri="{FF2B5EF4-FFF2-40B4-BE49-F238E27FC236}">
                <a16:creationId xmlns:a16="http://schemas.microsoft.com/office/drawing/2014/main" id="{41D3B230-9083-DD44-BA2F-44C347B0FB6C}"/>
              </a:ext>
            </a:extLst>
          </p:cNvPr>
          <p:cNvSpPr/>
          <p:nvPr/>
        </p:nvSpPr>
        <p:spPr>
          <a:xfrm>
            <a:off x="5534623" y="3089995"/>
            <a:ext cx="336113" cy="335049"/>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24">
            <p14:nvContentPartPr>
              <p14:cNvPr id="35" name="Inkt 34">
                <a:extLst>
                  <a:ext uri="{FF2B5EF4-FFF2-40B4-BE49-F238E27FC236}">
                    <a16:creationId xmlns:a16="http://schemas.microsoft.com/office/drawing/2014/main" id="{701892EB-7695-A0C8-8406-51367430C447}"/>
                  </a:ext>
                </a:extLst>
              </p14:cNvPr>
              <p14:cNvContentPartPr/>
              <p14:nvPr/>
            </p14:nvContentPartPr>
            <p14:xfrm>
              <a:off x="1361080" y="5167240"/>
              <a:ext cx="1476720" cy="14760"/>
            </p14:xfrm>
          </p:contentPart>
        </mc:Choice>
        <mc:Fallback xmlns="">
          <p:pic>
            <p:nvPicPr>
              <p:cNvPr id="35" name="Inkt 34">
                <a:extLst>
                  <a:ext uri="{FF2B5EF4-FFF2-40B4-BE49-F238E27FC236}">
                    <a16:creationId xmlns:a16="http://schemas.microsoft.com/office/drawing/2014/main" id="{701892EB-7695-A0C8-8406-51367430C447}"/>
                  </a:ext>
                </a:extLst>
              </p:cNvPr>
              <p:cNvPicPr/>
              <p:nvPr/>
            </p:nvPicPr>
            <p:blipFill>
              <a:blip r:embed="rId25"/>
              <a:stretch>
                <a:fillRect/>
              </a:stretch>
            </p:blipFill>
            <p:spPr>
              <a:xfrm>
                <a:off x="1307080" y="5056540"/>
                <a:ext cx="1584360" cy="235791"/>
              </a:xfrm>
              <a:prstGeom prst="rect">
                <a:avLst/>
              </a:prstGeom>
            </p:spPr>
          </p:pic>
        </mc:Fallback>
      </mc:AlternateContent>
    </p:spTree>
    <p:extLst>
      <p:ext uri="{BB962C8B-B14F-4D97-AF65-F5344CB8AC3E}">
        <p14:creationId xmlns:p14="http://schemas.microsoft.com/office/powerpoint/2010/main" val="335198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32" grpId="0" animBg="1"/>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6DD61-FAF3-3D7E-960B-0CDD318B4FF3}"/>
            </a:ext>
          </a:extLst>
        </p:cNvPr>
        <p:cNvGrpSpPr/>
        <p:nvPr/>
      </p:nvGrpSpPr>
      <p:grpSpPr>
        <a:xfrm>
          <a:off x="0" y="0"/>
          <a:ext cx="0" cy="0"/>
          <a:chOff x="0" y="0"/>
          <a:chExt cx="0" cy="0"/>
        </a:xfrm>
      </p:grpSpPr>
      <p:sp>
        <p:nvSpPr>
          <p:cNvPr id="6" name="Titel 1">
            <a:extLst>
              <a:ext uri="{FF2B5EF4-FFF2-40B4-BE49-F238E27FC236}">
                <a16:creationId xmlns:a16="http://schemas.microsoft.com/office/drawing/2014/main" id="{06BB1046-7F32-63CB-7D73-3E22877B9FB3}"/>
              </a:ext>
            </a:extLst>
          </p:cNvPr>
          <p:cNvSpPr>
            <a:spLocks noGrp="1"/>
          </p:cNvSpPr>
          <p:nvPr>
            <p:ph type="title"/>
          </p:nvPr>
        </p:nvSpPr>
        <p:spPr>
          <a:xfrm>
            <a:off x="838200" y="803885"/>
            <a:ext cx="10515600" cy="892835"/>
          </a:xfrm>
        </p:spPr>
        <p:txBody>
          <a:bodyPr/>
          <a:lstStyle/>
          <a:p>
            <a:r>
              <a:rPr lang="nl-NL">
                <a:latin typeface="Effra" panose="02000506080000020004"/>
              </a:rPr>
              <a:t>Uitwerking</a:t>
            </a:r>
            <a:endParaRPr lang="nl-NL"/>
          </a:p>
        </p:txBody>
      </p:sp>
      <p:pic>
        <p:nvPicPr>
          <p:cNvPr id="8" name="Afbeelding 7">
            <a:extLst>
              <a:ext uri="{FF2B5EF4-FFF2-40B4-BE49-F238E27FC236}">
                <a16:creationId xmlns:a16="http://schemas.microsoft.com/office/drawing/2014/main" id="{02DB2157-5A9E-EFB4-4E1A-18CF80320204}"/>
              </a:ext>
            </a:extLst>
          </p:cNvPr>
          <p:cNvPicPr>
            <a:picLocks noChangeAspect="1"/>
          </p:cNvPicPr>
          <p:nvPr/>
        </p:nvPicPr>
        <p:blipFill>
          <a:blip r:embed="rId3"/>
          <a:srcRect t="32835"/>
          <a:stretch>
            <a:fillRect/>
          </a:stretch>
        </p:blipFill>
        <p:spPr>
          <a:xfrm>
            <a:off x="838200" y="5247581"/>
            <a:ext cx="9162225" cy="1342042"/>
          </a:xfrm>
          <a:prstGeom prst="rect">
            <a:avLst/>
          </a:prstGeom>
        </p:spPr>
      </p:pic>
      <p:grpSp>
        <p:nvGrpSpPr>
          <p:cNvPr id="17" name="Groep 16">
            <a:extLst>
              <a:ext uri="{FF2B5EF4-FFF2-40B4-BE49-F238E27FC236}">
                <a16:creationId xmlns:a16="http://schemas.microsoft.com/office/drawing/2014/main" id="{F4C93C08-B81D-3DA8-8F7C-7F26B8960070}"/>
              </a:ext>
            </a:extLst>
          </p:cNvPr>
          <p:cNvGrpSpPr/>
          <p:nvPr/>
        </p:nvGrpSpPr>
        <p:grpSpPr>
          <a:xfrm>
            <a:off x="5770880" y="121195"/>
            <a:ext cx="6289040" cy="4875240"/>
            <a:chOff x="5770880" y="121195"/>
            <a:chExt cx="6289040" cy="4875240"/>
          </a:xfrm>
        </p:grpSpPr>
        <p:pic>
          <p:nvPicPr>
            <p:cNvPr id="9" name="Afbeelding 8">
              <a:extLst>
                <a:ext uri="{FF2B5EF4-FFF2-40B4-BE49-F238E27FC236}">
                  <a16:creationId xmlns:a16="http://schemas.microsoft.com/office/drawing/2014/main" id="{45B227A9-BD4A-A67E-5D5D-9BD6A7A6A25C}"/>
                </a:ext>
              </a:extLst>
            </p:cNvPr>
            <p:cNvPicPr>
              <a:picLocks noChangeAspect="1"/>
            </p:cNvPicPr>
            <p:nvPr/>
          </p:nvPicPr>
          <p:blipFill>
            <a:blip r:embed="rId4"/>
            <a:srcRect l="3524" r="1107"/>
            <a:stretch>
              <a:fillRect/>
            </a:stretch>
          </p:blipFill>
          <p:spPr>
            <a:xfrm>
              <a:off x="5770880" y="121195"/>
              <a:ext cx="6289040" cy="4875240"/>
            </a:xfrm>
            <a:prstGeom prst="rect">
              <a:avLst/>
            </a:prstGeom>
          </p:spPr>
        </p:pic>
        <p:sp>
          <p:nvSpPr>
            <p:cNvPr id="10" name="Ovaal 9">
              <a:extLst>
                <a:ext uri="{FF2B5EF4-FFF2-40B4-BE49-F238E27FC236}">
                  <a16:creationId xmlns:a16="http://schemas.microsoft.com/office/drawing/2014/main" id="{334FD69A-7B94-128A-B579-03FDDB9099B6}"/>
                </a:ext>
              </a:extLst>
            </p:cNvPr>
            <p:cNvSpPr/>
            <p:nvPr/>
          </p:nvSpPr>
          <p:spPr>
            <a:xfrm rot="16200000">
              <a:off x="10395798" y="2156057"/>
              <a:ext cx="862763" cy="105324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1307F30E-F022-A4BE-6719-0CE397C56CCE}"/>
                </a:ext>
              </a:extLst>
            </p:cNvPr>
            <p:cNvSpPr/>
            <p:nvPr/>
          </p:nvSpPr>
          <p:spPr>
            <a:xfrm rot="16200000">
              <a:off x="8821387" y="947017"/>
              <a:ext cx="862763" cy="105324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16" name="Groep 15">
            <a:extLst>
              <a:ext uri="{FF2B5EF4-FFF2-40B4-BE49-F238E27FC236}">
                <a16:creationId xmlns:a16="http://schemas.microsoft.com/office/drawing/2014/main" id="{A1699B51-53C6-0907-AF76-235E1864AA7D}"/>
              </a:ext>
            </a:extLst>
          </p:cNvPr>
          <p:cNvGrpSpPr/>
          <p:nvPr/>
        </p:nvGrpSpPr>
        <p:grpSpPr>
          <a:xfrm>
            <a:off x="587134" y="1835384"/>
            <a:ext cx="7526405" cy="3273533"/>
            <a:chOff x="658254" y="1722902"/>
            <a:chExt cx="7526405" cy="3273533"/>
          </a:xfrm>
        </p:grpSpPr>
        <p:pic>
          <p:nvPicPr>
            <p:cNvPr id="11" name="Afbeelding 10">
              <a:extLst>
                <a:ext uri="{FF2B5EF4-FFF2-40B4-BE49-F238E27FC236}">
                  <a16:creationId xmlns:a16="http://schemas.microsoft.com/office/drawing/2014/main" id="{C4AA495B-1D70-DE46-3D75-B380B287A010}"/>
                </a:ext>
              </a:extLst>
            </p:cNvPr>
            <p:cNvPicPr>
              <a:picLocks noChangeAspect="1"/>
            </p:cNvPicPr>
            <p:nvPr/>
          </p:nvPicPr>
          <p:blipFill>
            <a:blip r:embed="rId5"/>
            <a:stretch>
              <a:fillRect/>
            </a:stretch>
          </p:blipFill>
          <p:spPr>
            <a:xfrm>
              <a:off x="658254" y="1722902"/>
              <a:ext cx="7526405" cy="3273533"/>
            </a:xfrm>
            <a:prstGeom prst="rect">
              <a:avLst/>
            </a:prstGeom>
          </p:spPr>
        </p:pic>
        <p:sp>
          <p:nvSpPr>
            <p:cNvPr id="12" name="Ovaal 11">
              <a:extLst>
                <a:ext uri="{FF2B5EF4-FFF2-40B4-BE49-F238E27FC236}">
                  <a16:creationId xmlns:a16="http://schemas.microsoft.com/office/drawing/2014/main" id="{ACC8B1C4-AF86-E432-E88C-7471BC59E3DC}"/>
                </a:ext>
              </a:extLst>
            </p:cNvPr>
            <p:cNvSpPr/>
            <p:nvPr/>
          </p:nvSpPr>
          <p:spPr>
            <a:xfrm rot="16200000">
              <a:off x="5361534" y="2311385"/>
              <a:ext cx="584219" cy="84407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Ovaal 13">
              <a:extLst>
                <a:ext uri="{FF2B5EF4-FFF2-40B4-BE49-F238E27FC236}">
                  <a16:creationId xmlns:a16="http://schemas.microsoft.com/office/drawing/2014/main" id="{9C94C095-9F76-61DD-F5AA-6AAD3AD29E06}"/>
                </a:ext>
              </a:extLst>
            </p:cNvPr>
            <p:cNvSpPr/>
            <p:nvPr/>
          </p:nvSpPr>
          <p:spPr>
            <a:xfrm rot="16200000">
              <a:off x="7389284" y="2181951"/>
              <a:ext cx="709925" cy="74781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89202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9">
          <a:extLst>
            <a:ext uri="{FF2B5EF4-FFF2-40B4-BE49-F238E27FC236}">
              <a16:creationId xmlns:a16="http://schemas.microsoft.com/office/drawing/2014/main" id="{D6268B83-95CA-E338-6252-C167B016F93A}"/>
            </a:ext>
          </a:extLst>
        </p:cNvPr>
        <p:cNvGrpSpPr/>
        <p:nvPr/>
      </p:nvGrpSpPr>
      <p:grpSpPr>
        <a:xfrm>
          <a:off x="0" y="0"/>
          <a:ext cx="0" cy="0"/>
          <a:chOff x="0" y="0"/>
          <a:chExt cx="0" cy="0"/>
        </a:xfrm>
      </p:grpSpPr>
      <p:sp>
        <p:nvSpPr>
          <p:cNvPr id="90" name="Google Shape;90;g2d14e319473_1_0">
            <a:extLst>
              <a:ext uri="{FF2B5EF4-FFF2-40B4-BE49-F238E27FC236}">
                <a16:creationId xmlns:a16="http://schemas.microsoft.com/office/drawing/2014/main" id="{E15AE508-7484-B8DC-532B-A3007D67F105}"/>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Stikstofkringloop</a:t>
            </a:r>
            <a:endParaRPr>
              <a:latin typeface="Effra" panose="02000506080000020004" pitchFamily="2" charset="0"/>
              <a:ea typeface="Arial"/>
              <a:cs typeface="Arial"/>
              <a:sym typeface="Arial"/>
            </a:endParaRPr>
          </a:p>
        </p:txBody>
      </p:sp>
      <p:sp>
        <p:nvSpPr>
          <p:cNvPr id="2" name="Google Shape;99;g2d17701bccb_0_0">
            <a:extLst>
              <a:ext uri="{FF2B5EF4-FFF2-40B4-BE49-F238E27FC236}">
                <a16:creationId xmlns:a16="http://schemas.microsoft.com/office/drawing/2014/main" id="{32574E51-61F1-B5BA-F900-B605AC64AF73}"/>
              </a:ext>
            </a:extLst>
          </p:cNvPr>
          <p:cNvSpPr txBox="1">
            <a:spLocks noGrp="1"/>
          </p:cNvSpPr>
          <p:nvPr>
            <p:ph type="body" idx="1"/>
          </p:nvPr>
        </p:nvSpPr>
        <p:spPr>
          <a:xfrm>
            <a:off x="3304557" y="2292066"/>
            <a:ext cx="4190654" cy="1103339"/>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000">
                <a:latin typeface="Effra"/>
                <a:ea typeface="Arial"/>
                <a:cs typeface="Arial"/>
                <a:sym typeface="Arial"/>
              </a:rPr>
              <a:t>Binas 93G / </a:t>
            </a:r>
            <a:r>
              <a:rPr lang="nl-NL" sz="2000">
                <a:latin typeface="Effra" panose="02000506080000020004"/>
              </a:rPr>
              <a:t>ScienceData p. 357</a:t>
            </a:r>
          </a:p>
          <a:p>
            <a:pPr marL="190500" lvl="0" indent="0" algn="l" rtl="0">
              <a:lnSpc>
                <a:spcPct val="90000"/>
              </a:lnSpc>
              <a:spcBef>
                <a:spcPts val="0"/>
              </a:spcBef>
              <a:spcAft>
                <a:spcPts val="0"/>
              </a:spcAft>
              <a:buSzPts val="2600"/>
              <a:buNone/>
            </a:pPr>
            <a:br>
              <a:rPr lang="nl-NL" sz="2800">
                <a:latin typeface="Effra" panose="02000506080000020004" pitchFamily="2" charset="0"/>
                <a:ea typeface="Arial"/>
                <a:cs typeface="Arial"/>
              </a:rPr>
            </a:br>
            <a:endParaRPr lang="nl-NL" sz="2500">
              <a:latin typeface="Effra" panose="02000506080000020004" pitchFamily="2" charset="0"/>
              <a:ea typeface="Arial"/>
              <a:cs typeface="Arial"/>
              <a:sym typeface="Arial"/>
            </a:endParaRPr>
          </a:p>
        </p:txBody>
      </p:sp>
      <p:pic>
        <p:nvPicPr>
          <p:cNvPr id="5" name="Afbeelding 4">
            <a:extLst>
              <a:ext uri="{FF2B5EF4-FFF2-40B4-BE49-F238E27FC236}">
                <a16:creationId xmlns:a16="http://schemas.microsoft.com/office/drawing/2014/main" id="{EB98A9F4-98E2-F0A9-4B4E-F6704907B5F4}"/>
              </a:ext>
            </a:extLst>
          </p:cNvPr>
          <p:cNvPicPr>
            <a:picLocks noChangeAspect="1"/>
          </p:cNvPicPr>
          <p:nvPr/>
        </p:nvPicPr>
        <p:blipFill>
          <a:blip r:embed="rId3"/>
          <a:stretch>
            <a:fillRect/>
          </a:stretch>
        </p:blipFill>
        <p:spPr>
          <a:xfrm>
            <a:off x="6958149" y="131496"/>
            <a:ext cx="5040314" cy="6601067"/>
          </a:xfrm>
          <a:prstGeom prst="rect">
            <a:avLst/>
          </a:prstGeom>
        </p:spPr>
      </p:pic>
      <p:pic>
        <p:nvPicPr>
          <p:cNvPr id="3" name="Afbeelding 2" descr="Afbeelding met tekst, diagram, schermopname, Plan&#10;&#10;Door AI gegenereerde inhoud is mogelijk onjuist.">
            <a:extLst>
              <a:ext uri="{FF2B5EF4-FFF2-40B4-BE49-F238E27FC236}">
                <a16:creationId xmlns:a16="http://schemas.microsoft.com/office/drawing/2014/main" id="{40DB5DE1-6964-56C5-5B86-E832038BAA2E}"/>
              </a:ext>
            </a:extLst>
          </p:cNvPr>
          <p:cNvPicPr>
            <a:picLocks noChangeAspect="1"/>
          </p:cNvPicPr>
          <p:nvPr/>
        </p:nvPicPr>
        <p:blipFill>
          <a:blip r:embed="rId4"/>
          <a:stretch>
            <a:fillRect/>
          </a:stretch>
        </p:blipFill>
        <p:spPr>
          <a:xfrm>
            <a:off x="219436" y="2837962"/>
            <a:ext cx="6957784" cy="3770876"/>
          </a:xfrm>
          <a:prstGeom prst="rect">
            <a:avLst/>
          </a:prstGeom>
        </p:spPr>
      </p:pic>
      <p:sp>
        <p:nvSpPr>
          <p:cNvPr id="4" name="Rechthoek: afgeronde hoeken 3">
            <a:extLst>
              <a:ext uri="{FF2B5EF4-FFF2-40B4-BE49-F238E27FC236}">
                <a16:creationId xmlns:a16="http://schemas.microsoft.com/office/drawing/2014/main" id="{3FA2B312-45F7-3000-8898-73F0183991CE}"/>
              </a:ext>
            </a:extLst>
          </p:cNvPr>
          <p:cNvSpPr/>
          <p:nvPr/>
        </p:nvSpPr>
        <p:spPr>
          <a:xfrm>
            <a:off x="9769104" y="2335480"/>
            <a:ext cx="710869" cy="382648"/>
          </a:xfrm>
          <a:prstGeom prst="round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nl-NL"/>
          </a:p>
        </p:txBody>
      </p:sp>
      <p:sp>
        <p:nvSpPr>
          <p:cNvPr id="7" name="Rechthoek: afgeronde hoeken 6">
            <a:extLst>
              <a:ext uri="{FF2B5EF4-FFF2-40B4-BE49-F238E27FC236}">
                <a16:creationId xmlns:a16="http://schemas.microsoft.com/office/drawing/2014/main" id="{D5B4E395-6AF0-D106-2FD3-DF5C948F1D64}"/>
              </a:ext>
            </a:extLst>
          </p:cNvPr>
          <p:cNvSpPr/>
          <p:nvPr/>
        </p:nvSpPr>
        <p:spPr>
          <a:xfrm>
            <a:off x="3591460" y="6100122"/>
            <a:ext cx="710869" cy="291934"/>
          </a:xfrm>
          <a:prstGeom prst="round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5">
            <p14:nvContentPartPr>
              <p14:cNvPr id="11" name="Inkt 10">
                <a:extLst>
                  <a:ext uri="{FF2B5EF4-FFF2-40B4-BE49-F238E27FC236}">
                    <a16:creationId xmlns:a16="http://schemas.microsoft.com/office/drawing/2014/main" id="{ADDAC632-75AB-5E9F-AD08-9675968D0FE4}"/>
                  </a:ext>
                </a:extLst>
              </p14:cNvPr>
              <p14:cNvContentPartPr/>
              <p14:nvPr/>
            </p14:nvContentPartPr>
            <p14:xfrm>
              <a:off x="9766300" y="3245756"/>
              <a:ext cx="693913" cy="9071"/>
            </p14:xfrm>
          </p:contentPart>
        </mc:Choice>
        <mc:Fallback xmlns="">
          <p:pic>
            <p:nvPicPr>
              <p:cNvPr id="11" name="Inkt 10">
                <a:extLst>
                  <a:ext uri="{FF2B5EF4-FFF2-40B4-BE49-F238E27FC236}">
                    <a16:creationId xmlns:a16="http://schemas.microsoft.com/office/drawing/2014/main" id="{ADDAC632-75AB-5E9F-AD08-9675968D0FE4}"/>
                  </a:ext>
                </a:extLst>
              </p:cNvPr>
              <p:cNvPicPr/>
              <p:nvPr/>
            </p:nvPicPr>
            <p:blipFill>
              <a:blip r:embed="rId6"/>
              <a:stretch>
                <a:fillRect/>
              </a:stretch>
            </p:blipFill>
            <p:spPr>
              <a:xfrm>
                <a:off x="9716829" y="524456"/>
                <a:ext cx="792525" cy="5442600"/>
              </a:xfrm>
              <a:prstGeom prst="rect">
                <a:avLst/>
              </a:prstGeom>
            </p:spPr>
          </p:pic>
        </mc:Fallback>
      </mc:AlternateContent>
      <p:sp>
        <p:nvSpPr>
          <p:cNvPr id="6" name="Rechthoek: afgeronde hoeken 5">
            <a:extLst>
              <a:ext uri="{FF2B5EF4-FFF2-40B4-BE49-F238E27FC236}">
                <a16:creationId xmlns:a16="http://schemas.microsoft.com/office/drawing/2014/main" id="{141A6B47-FC1B-B1CF-4C7C-469A58926BA8}"/>
              </a:ext>
            </a:extLst>
          </p:cNvPr>
          <p:cNvSpPr/>
          <p:nvPr/>
        </p:nvSpPr>
        <p:spPr>
          <a:xfrm>
            <a:off x="9824356" y="3755571"/>
            <a:ext cx="993321" cy="476250"/>
          </a:xfrm>
          <a:prstGeom prst="round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8" name="Rechthoek: afgeronde hoeken 7">
            <a:extLst>
              <a:ext uri="{FF2B5EF4-FFF2-40B4-BE49-F238E27FC236}">
                <a16:creationId xmlns:a16="http://schemas.microsoft.com/office/drawing/2014/main" id="{AA20DDFE-D49A-CAD6-3C99-8EC27152C648}"/>
              </a:ext>
            </a:extLst>
          </p:cNvPr>
          <p:cNvSpPr/>
          <p:nvPr/>
        </p:nvSpPr>
        <p:spPr>
          <a:xfrm>
            <a:off x="1900796" y="3755571"/>
            <a:ext cx="747635" cy="333220"/>
          </a:xfrm>
          <a:prstGeom prst="round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7">
            <p14:nvContentPartPr>
              <p14:cNvPr id="9" name="Inkt 8">
                <a:extLst>
                  <a:ext uri="{FF2B5EF4-FFF2-40B4-BE49-F238E27FC236}">
                    <a16:creationId xmlns:a16="http://schemas.microsoft.com/office/drawing/2014/main" id="{A22C4FB9-AA05-896B-A5E6-4454B60C8705}"/>
                  </a:ext>
                </a:extLst>
              </p14:cNvPr>
              <p14:cNvContentPartPr/>
              <p14:nvPr/>
            </p14:nvContentPartPr>
            <p14:xfrm>
              <a:off x="10981481" y="3990854"/>
              <a:ext cx="423572" cy="12056"/>
            </p14:xfrm>
          </p:contentPart>
        </mc:Choice>
        <mc:Fallback xmlns="">
          <p:pic>
            <p:nvPicPr>
              <p:cNvPr id="9" name="Inkt 8">
                <a:extLst>
                  <a:ext uri="{FF2B5EF4-FFF2-40B4-BE49-F238E27FC236}">
                    <a16:creationId xmlns:a16="http://schemas.microsoft.com/office/drawing/2014/main" id="{A22C4FB9-AA05-896B-A5E6-4454B60C8705}"/>
                  </a:ext>
                </a:extLst>
              </p:cNvPr>
              <p:cNvPicPr/>
              <p:nvPr/>
            </p:nvPicPr>
            <p:blipFill>
              <a:blip r:embed="rId8"/>
              <a:stretch>
                <a:fillRect/>
              </a:stretch>
            </p:blipFill>
            <p:spPr>
              <a:xfrm>
                <a:off x="10927546" y="374054"/>
                <a:ext cx="531083" cy="7233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t 9">
                <a:extLst>
                  <a:ext uri="{FF2B5EF4-FFF2-40B4-BE49-F238E27FC236}">
                    <a16:creationId xmlns:a16="http://schemas.microsoft.com/office/drawing/2014/main" id="{7036266B-87C4-FB5F-A798-C96C46ADD863}"/>
                  </a:ext>
                </a:extLst>
              </p14:cNvPr>
              <p14:cNvContentPartPr/>
              <p14:nvPr/>
            </p14:nvContentPartPr>
            <p14:xfrm>
              <a:off x="10923607" y="4193412"/>
              <a:ext cx="519657" cy="12056"/>
            </p14:xfrm>
          </p:contentPart>
        </mc:Choice>
        <mc:Fallback xmlns="">
          <p:pic>
            <p:nvPicPr>
              <p:cNvPr id="10" name="Inkt 9">
                <a:extLst>
                  <a:ext uri="{FF2B5EF4-FFF2-40B4-BE49-F238E27FC236}">
                    <a16:creationId xmlns:a16="http://schemas.microsoft.com/office/drawing/2014/main" id="{7036266B-87C4-FB5F-A798-C96C46ADD863}"/>
                  </a:ext>
                </a:extLst>
              </p:cNvPr>
              <p:cNvPicPr/>
              <p:nvPr/>
            </p:nvPicPr>
            <p:blipFill>
              <a:blip r:embed="rId10"/>
              <a:stretch>
                <a:fillRect/>
              </a:stretch>
            </p:blipFill>
            <p:spPr>
              <a:xfrm>
                <a:off x="10869626" y="576612"/>
                <a:ext cx="627259" cy="7233600"/>
              </a:xfrm>
              <a:prstGeom prst="rect">
                <a:avLst/>
              </a:prstGeom>
            </p:spPr>
          </p:pic>
        </mc:Fallback>
      </mc:AlternateContent>
      <p:sp>
        <p:nvSpPr>
          <p:cNvPr id="12" name="Rechthoek: afgeronde hoeken 11">
            <a:extLst>
              <a:ext uri="{FF2B5EF4-FFF2-40B4-BE49-F238E27FC236}">
                <a16:creationId xmlns:a16="http://schemas.microsoft.com/office/drawing/2014/main" id="{BC2E75A9-25AD-810C-CEAF-33128E754B08}"/>
              </a:ext>
            </a:extLst>
          </p:cNvPr>
          <p:cNvSpPr/>
          <p:nvPr/>
        </p:nvSpPr>
        <p:spPr>
          <a:xfrm>
            <a:off x="10656246" y="4616903"/>
            <a:ext cx="1012584" cy="506292"/>
          </a:xfrm>
          <a:prstGeom prst="round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nl-NL"/>
          </a:p>
        </p:txBody>
      </p:sp>
      <p:sp>
        <p:nvSpPr>
          <p:cNvPr id="14" name="Rechthoek: afgeronde hoeken 13">
            <a:extLst>
              <a:ext uri="{FF2B5EF4-FFF2-40B4-BE49-F238E27FC236}">
                <a16:creationId xmlns:a16="http://schemas.microsoft.com/office/drawing/2014/main" id="{B31BE7C7-5674-5BDF-C009-28B9A51A54CB}"/>
              </a:ext>
            </a:extLst>
          </p:cNvPr>
          <p:cNvSpPr/>
          <p:nvPr/>
        </p:nvSpPr>
        <p:spPr>
          <a:xfrm>
            <a:off x="1898069" y="3121840"/>
            <a:ext cx="848608" cy="313380"/>
          </a:xfrm>
          <a:prstGeom prst="round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11">
            <p14:nvContentPartPr>
              <p14:cNvPr id="18" name="Inkt 17">
                <a:extLst>
                  <a:ext uri="{FF2B5EF4-FFF2-40B4-BE49-F238E27FC236}">
                    <a16:creationId xmlns:a16="http://schemas.microsoft.com/office/drawing/2014/main" id="{E2EBDCF8-FEAE-8D47-06DD-9376E0069C00}"/>
                  </a:ext>
                </a:extLst>
              </p14:cNvPr>
              <p14:cNvContentPartPr/>
              <p14:nvPr/>
            </p14:nvContentPartPr>
            <p14:xfrm>
              <a:off x="3081759" y="3517818"/>
              <a:ext cx="2149871" cy="77568"/>
            </p14:xfrm>
          </p:contentPart>
        </mc:Choice>
        <mc:Fallback xmlns="">
          <p:pic>
            <p:nvPicPr>
              <p:cNvPr id="18" name="Inkt 17">
                <a:extLst>
                  <a:ext uri="{FF2B5EF4-FFF2-40B4-BE49-F238E27FC236}">
                    <a16:creationId xmlns:a16="http://schemas.microsoft.com/office/drawing/2014/main" id="{E2EBDCF8-FEAE-8D47-06DD-9376E0069C00}"/>
                  </a:ext>
                </a:extLst>
              </p:cNvPr>
              <p:cNvPicPr/>
              <p:nvPr/>
            </p:nvPicPr>
            <p:blipFill>
              <a:blip r:embed="rId12"/>
              <a:stretch>
                <a:fillRect/>
              </a:stretch>
            </p:blipFill>
            <p:spPr>
              <a:xfrm>
                <a:off x="3027769" y="3410085"/>
                <a:ext cx="2257491" cy="292676"/>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9" name="Inkt 18">
                <a:extLst>
                  <a:ext uri="{FF2B5EF4-FFF2-40B4-BE49-F238E27FC236}">
                    <a16:creationId xmlns:a16="http://schemas.microsoft.com/office/drawing/2014/main" id="{47452ED1-E5DA-15F3-D3EC-DD3B10663344}"/>
                  </a:ext>
                </a:extLst>
              </p14:cNvPr>
              <p14:cNvContentPartPr/>
              <p14:nvPr/>
            </p14:nvContentPartPr>
            <p14:xfrm>
              <a:off x="9727557" y="5707361"/>
              <a:ext cx="1372834" cy="20116"/>
            </p14:xfrm>
          </p:contentPart>
        </mc:Choice>
        <mc:Fallback xmlns="">
          <p:pic>
            <p:nvPicPr>
              <p:cNvPr id="19" name="Inkt 18">
                <a:extLst>
                  <a:ext uri="{FF2B5EF4-FFF2-40B4-BE49-F238E27FC236}">
                    <a16:creationId xmlns:a16="http://schemas.microsoft.com/office/drawing/2014/main" id="{47452ED1-E5DA-15F3-D3EC-DD3B10663344}"/>
                  </a:ext>
                </a:extLst>
              </p:cNvPr>
              <p:cNvPicPr/>
              <p:nvPr/>
            </p:nvPicPr>
            <p:blipFill>
              <a:blip r:embed="rId14"/>
              <a:stretch>
                <a:fillRect/>
              </a:stretch>
            </p:blipFill>
            <p:spPr>
              <a:xfrm>
                <a:off x="9673579" y="5599597"/>
                <a:ext cx="1480430" cy="23528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0" name="Inkt 19">
                <a:extLst>
                  <a:ext uri="{FF2B5EF4-FFF2-40B4-BE49-F238E27FC236}">
                    <a16:creationId xmlns:a16="http://schemas.microsoft.com/office/drawing/2014/main" id="{F0CA4C18-C2F2-2B1C-D0F4-C3691319E9DC}"/>
                  </a:ext>
                </a:extLst>
              </p14:cNvPr>
              <p14:cNvContentPartPr/>
              <p14:nvPr/>
            </p14:nvContentPartPr>
            <p14:xfrm>
              <a:off x="9737203" y="4829599"/>
              <a:ext cx="780657" cy="27802"/>
            </p14:xfrm>
          </p:contentPart>
        </mc:Choice>
        <mc:Fallback xmlns="">
          <p:pic>
            <p:nvPicPr>
              <p:cNvPr id="20" name="Inkt 19">
                <a:extLst>
                  <a:ext uri="{FF2B5EF4-FFF2-40B4-BE49-F238E27FC236}">
                    <a16:creationId xmlns:a16="http://schemas.microsoft.com/office/drawing/2014/main" id="{F0CA4C18-C2F2-2B1C-D0F4-C3691319E9DC}"/>
                  </a:ext>
                </a:extLst>
              </p:cNvPr>
              <p:cNvPicPr/>
              <p:nvPr/>
            </p:nvPicPr>
            <p:blipFill>
              <a:blip r:embed="rId16"/>
              <a:stretch>
                <a:fillRect/>
              </a:stretch>
            </p:blipFill>
            <p:spPr>
              <a:xfrm>
                <a:off x="9683241" y="4724022"/>
                <a:ext cx="888222" cy="238605"/>
              </a:xfrm>
              <a:prstGeom prst="rect">
                <a:avLst/>
              </a:prstGeom>
            </p:spPr>
          </p:pic>
        </mc:Fallback>
      </mc:AlternateContent>
      <p:sp>
        <p:nvSpPr>
          <p:cNvPr id="21" name="Rechthoek: afgeronde hoeken 20">
            <a:extLst>
              <a:ext uri="{FF2B5EF4-FFF2-40B4-BE49-F238E27FC236}">
                <a16:creationId xmlns:a16="http://schemas.microsoft.com/office/drawing/2014/main" id="{A5B5A705-59CB-BE47-2C62-A1996859B15B}"/>
              </a:ext>
            </a:extLst>
          </p:cNvPr>
          <p:cNvSpPr/>
          <p:nvPr/>
        </p:nvSpPr>
        <p:spPr>
          <a:xfrm>
            <a:off x="8481613" y="4669939"/>
            <a:ext cx="1000529" cy="385746"/>
          </a:xfrm>
          <a:prstGeom prst="round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nl-NL"/>
          </a:p>
        </p:txBody>
      </p:sp>
      <p:sp>
        <p:nvSpPr>
          <p:cNvPr id="22" name="Rechthoek: afgeronde hoeken 21">
            <a:extLst>
              <a:ext uri="{FF2B5EF4-FFF2-40B4-BE49-F238E27FC236}">
                <a16:creationId xmlns:a16="http://schemas.microsoft.com/office/drawing/2014/main" id="{4E22141C-0774-B9F7-11D3-099B15E5AA1F}"/>
              </a:ext>
            </a:extLst>
          </p:cNvPr>
          <p:cNvSpPr/>
          <p:nvPr/>
        </p:nvSpPr>
        <p:spPr>
          <a:xfrm>
            <a:off x="3591309" y="4091204"/>
            <a:ext cx="894428" cy="250708"/>
          </a:xfrm>
          <a:prstGeom prst="round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17">
            <p14:nvContentPartPr>
              <p14:cNvPr id="23" name="Inkt 22">
                <a:extLst>
                  <a:ext uri="{FF2B5EF4-FFF2-40B4-BE49-F238E27FC236}">
                    <a16:creationId xmlns:a16="http://schemas.microsoft.com/office/drawing/2014/main" id="{DA7DE7B3-A0F9-A5AF-7DD9-91E31BF07F7A}"/>
                  </a:ext>
                </a:extLst>
              </p14:cNvPr>
              <p14:cNvContentPartPr/>
              <p14:nvPr/>
            </p14:nvContentPartPr>
            <p14:xfrm>
              <a:off x="9640747" y="4916409"/>
              <a:ext cx="799781" cy="12056"/>
            </p14:xfrm>
          </p:contentPart>
        </mc:Choice>
        <mc:Fallback xmlns="">
          <p:pic>
            <p:nvPicPr>
              <p:cNvPr id="23" name="Inkt 22">
                <a:extLst>
                  <a:ext uri="{FF2B5EF4-FFF2-40B4-BE49-F238E27FC236}">
                    <a16:creationId xmlns:a16="http://schemas.microsoft.com/office/drawing/2014/main" id="{DA7DE7B3-A0F9-A5AF-7DD9-91E31BF07F7A}"/>
                  </a:ext>
                </a:extLst>
              </p:cNvPr>
              <p:cNvPicPr/>
              <p:nvPr/>
            </p:nvPicPr>
            <p:blipFill>
              <a:blip r:embed="rId18"/>
              <a:stretch>
                <a:fillRect/>
              </a:stretch>
            </p:blipFill>
            <p:spPr>
              <a:xfrm>
                <a:off x="9586756" y="4795849"/>
                <a:ext cx="907402" cy="252774"/>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4" name="Inkt 23">
                <a:extLst>
                  <a:ext uri="{FF2B5EF4-FFF2-40B4-BE49-F238E27FC236}">
                    <a16:creationId xmlns:a16="http://schemas.microsoft.com/office/drawing/2014/main" id="{661353A1-025E-A0C8-E406-9CF1117711A2}"/>
                  </a:ext>
                </a:extLst>
              </p14:cNvPr>
              <p14:cNvContentPartPr/>
              <p14:nvPr/>
            </p14:nvContentPartPr>
            <p14:xfrm>
              <a:off x="4557532" y="3846171"/>
              <a:ext cx="1464442" cy="12056"/>
            </p14:xfrm>
          </p:contentPart>
        </mc:Choice>
        <mc:Fallback xmlns="">
          <p:pic>
            <p:nvPicPr>
              <p:cNvPr id="24" name="Inkt 23">
                <a:extLst>
                  <a:ext uri="{FF2B5EF4-FFF2-40B4-BE49-F238E27FC236}">
                    <a16:creationId xmlns:a16="http://schemas.microsoft.com/office/drawing/2014/main" id="{661353A1-025E-A0C8-E406-9CF1117711A2}"/>
                  </a:ext>
                </a:extLst>
              </p:cNvPr>
              <p:cNvPicPr/>
              <p:nvPr/>
            </p:nvPicPr>
            <p:blipFill>
              <a:blip r:embed="rId20"/>
              <a:stretch>
                <a:fillRect/>
              </a:stretch>
            </p:blipFill>
            <p:spPr>
              <a:xfrm>
                <a:off x="4503547" y="229371"/>
                <a:ext cx="1572053" cy="7233600"/>
              </a:xfrm>
              <a:prstGeom prst="rect">
                <a:avLst/>
              </a:prstGeom>
            </p:spPr>
          </p:pic>
        </mc:Fallback>
      </mc:AlternateContent>
      <p:sp>
        <p:nvSpPr>
          <p:cNvPr id="26" name="Rechthoek: afgeronde hoeken 25">
            <a:extLst>
              <a:ext uri="{FF2B5EF4-FFF2-40B4-BE49-F238E27FC236}">
                <a16:creationId xmlns:a16="http://schemas.microsoft.com/office/drawing/2014/main" id="{1BA9CA3B-DA74-EC0F-76EA-08899666A417}"/>
              </a:ext>
            </a:extLst>
          </p:cNvPr>
          <p:cNvSpPr/>
          <p:nvPr/>
        </p:nvSpPr>
        <p:spPr>
          <a:xfrm>
            <a:off x="3581663" y="4727812"/>
            <a:ext cx="971593" cy="337519"/>
          </a:xfrm>
          <a:prstGeom prst="round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nl-NL"/>
          </a:p>
        </p:txBody>
      </p:sp>
      <p:sp>
        <p:nvSpPr>
          <p:cNvPr id="27" name="Rechthoek: afgeronde hoeken 26">
            <a:extLst>
              <a:ext uri="{FF2B5EF4-FFF2-40B4-BE49-F238E27FC236}">
                <a16:creationId xmlns:a16="http://schemas.microsoft.com/office/drawing/2014/main" id="{BD521087-F297-DDB2-5E0B-1199F8162018}"/>
              </a:ext>
            </a:extLst>
          </p:cNvPr>
          <p:cNvSpPr/>
          <p:nvPr/>
        </p:nvSpPr>
        <p:spPr>
          <a:xfrm>
            <a:off x="8481612" y="3821129"/>
            <a:ext cx="1000529" cy="385746"/>
          </a:xfrm>
          <a:prstGeom prst="round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nl-NL"/>
          </a:p>
        </p:txBody>
      </p:sp>
      <p:sp>
        <p:nvSpPr>
          <p:cNvPr id="28" name="Rechthoek: afgeronde hoeken 27">
            <a:extLst>
              <a:ext uri="{FF2B5EF4-FFF2-40B4-BE49-F238E27FC236}">
                <a16:creationId xmlns:a16="http://schemas.microsoft.com/office/drawing/2014/main" id="{05D3A425-6BA2-A642-1D7D-76374828D8B1}"/>
              </a:ext>
            </a:extLst>
          </p:cNvPr>
          <p:cNvSpPr/>
          <p:nvPr/>
        </p:nvSpPr>
        <p:spPr>
          <a:xfrm>
            <a:off x="7382016" y="3126648"/>
            <a:ext cx="682227" cy="395391"/>
          </a:xfrm>
          <a:prstGeom prst="round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nl-NL"/>
          </a:p>
        </p:txBody>
      </p:sp>
      <p:sp>
        <p:nvSpPr>
          <p:cNvPr id="29" name="Rechthoek: afgeronde hoeken 28">
            <a:extLst>
              <a:ext uri="{FF2B5EF4-FFF2-40B4-BE49-F238E27FC236}">
                <a16:creationId xmlns:a16="http://schemas.microsoft.com/office/drawing/2014/main" id="{DF371D65-D9EA-A064-BE89-635A6C8D52AF}"/>
              </a:ext>
            </a:extLst>
          </p:cNvPr>
          <p:cNvSpPr/>
          <p:nvPr/>
        </p:nvSpPr>
        <p:spPr>
          <a:xfrm>
            <a:off x="3591309" y="5335482"/>
            <a:ext cx="711161" cy="250709"/>
          </a:xfrm>
          <a:prstGeom prst="round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21">
            <p14:nvContentPartPr>
              <p14:cNvPr id="31" name="Inkt 30">
                <a:extLst>
                  <a:ext uri="{FF2B5EF4-FFF2-40B4-BE49-F238E27FC236}">
                    <a16:creationId xmlns:a16="http://schemas.microsoft.com/office/drawing/2014/main" id="{3C8AEF5D-3835-781B-0440-43EE8093404F}"/>
                  </a:ext>
                </a:extLst>
              </p14:cNvPr>
              <p14:cNvContentPartPr/>
              <p14:nvPr/>
            </p14:nvContentPartPr>
            <p14:xfrm>
              <a:off x="8627963" y="5822573"/>
              <a:ext cx="587292" cy="29876"/>
            </p14:xfrm>
          </p:contentPart>
        </mc:Choice>
        <mc:Fallback xmlns="">
          <p:pic>
            <p:nvPicPr>
              <p:cNvPr id="31" name="Inkt 30">
                <a:extLst>
                  <a:ext uri="{FF2B5EF4-FFF2-40B4-BE49-F238E27FC236}">
                    <a16:creationId xmlns:a16="http://schemas.microsoft.com/office/drawing/2014/main" id="{3C8AEF5D-3835-781B-0440-43EE8093404F}"/>
                  </a:ext>
                </a:extLst>
              </p:cNvPr>
              <p:cNvPicPr/>
              <p:nvPr/>
            </p:nvPicPr>
            <p:blipFill>
              <a:blip r:embed="rId22"/>
              <a:stretch>
                <a:fillRect/>
              </a:stretch>
            </p:blipFill>
            <p:spPr>
              <a:xfrm>
                <a:off x="8574017" y="5715873"/>
                <a:ext cx="694824" cy="2429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Inkt 31">
                <a:extLst>
                  <a:ext uri="{FF2B5EF4-FFF2-40B4-BE49-F238E27FC236}">
                    <a16:creationId xmlns:a16="http://schemas.microsoft.com/office/drawing/2014/main" id="{B1099D60-F570-C6F9-8C78-5CA8C99C0782}"/>
                  </a:ext>
                </a:extLst>
              </p14:cNvPr>
              <p14:cNvContentPartPr/>
              <p14:nvPr/>
            </p14:nvContentPartPr>
            <p14:xfrm>
              <a:off x="7798442" y="3797943"/>
              <a:ext cx="481283" cy="33021"/>
            </p14:xfrm>
          </p:contentPart>
        </mc:Choice>
        <mc:Fallback xmlns="">
          <p:pic>
            <p:nvPicPr>
              <p:cNvPr id="32" name="Inkt 31">
                <a:extLst>
                  <a:ext uri="{FF2B5EF4-FFF2-40B4-BE49-F238E27FC236}">
                    <a16:creationId xmlns:a16="http://schemas.microsoft.com/office/drawing/2014/main" id="{B1099D60-F570-C6F9-8C78-5CA8C99C0782}"/>
                  </a:ext>
                </a:extLst>
              </p:cNvPr>
              <p:cNvPicPr/>
              <p:nvPr/>
            </p:nvPicPr>
            <p:blipFill>
              <a:blip r:embed="rId24"/>
              <a:stretch>
                <a:fillRect/>
              </a:stretch>
            </p:blipFill>
            <p:spPr>
              <a:xfrm>
                <a:off x="7744487" y="3691424"/>
                <a:ext cx="588834" cy="245705"/>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3" name="Inkt 32">
                <a:extLst>
                  <a:ext uri="{FF2B5EF4-FFF2-40B4-BE49-F238E27FC236}">
                    <a16:creationId xmlns:a16="http://schemas.microsoft.com/office/drawing/2014/main" id="{EED17763-1BBE-4722-8D4F-AC950D437783}"/>
                  </a:ext>
                </a:extLst>
              </p14:cNvPr>
              <p14:cNvContentPartPr/>
              <p14:nvPr/>
            </p14:nvContentPartPr>
            <p14:xfrm>
              <a:off x="4576822" y="5147919"/>
              <a:ext cx="634958" cy="38986"/>
            </p14:xfrm>
          </p:contentPart>
        </mc:Choice>
        <mc:Fallback xmlns="">
          <p:pic>
            <p:nvPicPr>
              <p:cNvPr id="33" name="Inkt 32">
                <a:extLst>
                  <a:ext uri="{FF2B5EF4-FFF2-40B4-BE49-F238E27FC236}">
                    <a16:creationId xmlns:a16="http://schemas.microsoft.com/office/drawing/2014/main" id="{EED17763-1BBE-4722-8D4F-AC950D437783}"/>
                  </a:ext>
                </a:extLst>
              </p:cNvPr>
              <p:cNvPicPr/>
              <p:nvPr/>
            </p:nvPicPr>
            <p:blipFill>
              <a:blip r:embed="rId26"/>
              <a:stretch>
                <a:fillRect/>
              </a:stretch>
            </p:blipFill>
            <p:spPr>
              <a:xfrm>
                <a:off x="4522860" y="5040618"/>
                <a:ext cx="742523" cy="25323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4" name="Inkt 33">
                <a:extLst>
                  <a:ext uri="{FF2B5EF4-FFF2-40B4-BE49-F238E27FC236}">
                    <a16:creationId xmlns:a16="http://schemas.microsoft.com/office/drawing/2014/main" id="{D51C8B7D-96CB-58B3-80EE-D78C8ECAE7F2}"/>
                  </a:ext>
                </a:extLst>
              </p14:cNvPr>
              <p14:cNvContentPartPr/>
              <p14:nvPr/>
            </p14:nvContentPartPr>
            <p14:xfrm>
              <a:off x="7894898" y="2495791"/>
              <a:ext cx="519805" cy="12056"/>
            </p14:xfrm>
          </p:contentPart>
        </mc:Choice>
        <mc:Fallback xmlns="">
          <p:pic>
            <p:nvPicPr>
              <p:cNvPr id="34" name="Inkt 33">
                <a:extLst>
                  <a:ext uri="{FF2B5EF4-FFF2-40B4-BE49-F238E27FC236}">
                    <a16:creationId xmlns:a16="http://schemas.microsoft.com/office/drawing/2014/main" id="{D51C8B7D-96CB-58B3-80EE-D78C8ECAE7F2}"/>
                  </a:ext>
                </a:extLst>
              </p:cNvPr>
              <p:cNvPicPr/>
              <p:nvPr/>
            </p:nvPicPr>
            <p:blipFill>
              <a:blip r:embed="rId28"/>
              <a:stretch>
                <a:fillRect/>
              </a:stretch>
            </p:blipFill>
            <p:spPr>
              <a:xfrm>
                <a:off x="7840902" y="-1121009"/>
                <a:ext cx="627438" cy="72336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5" name="Inkt 34">
                <a:extLst>
                  <a:ext uri="{FF2B5EF4-FFF2-40B4-BE49-F238E27FC236}">
                    <a16:creationId xmlns:a16="http://schemas.microsoft.com/office/drawing/2014/main" id="{D50A7F24-B41F-5C50-1A39-821A43079066}"/>
                  </a:ext>
                </a:extLst>
              </p14:cNvPr>
              <p14:cNvContentPartPr/>
              <p14:nvPr/>
            </p14:nvContentPartPr>
            <p14:xfrm>
              <a:off x="4557531" y="5862095"/>
              <a:ext cx="703035" cy="34838"/>
            </p14:xfrm>
          </p:contentPart>
        </mc:Choice>
        <mc:Fallback xmlns="">
          <p:pic>
            <p:nvPicPr>
              <p:cNvPr id="35" name="Inkt 34">
                <a:extLst>
                  <a:ext uri="{FF2B5EF4-FFF2-40B4-BE49-F238E27FC236}">
                    <a16:creationId xmlns:a16="http://schemas.microsoft.com/office/drawing/2014/main" id="{D50A7F24-B41F-5C50-1A39-821A43079066}"/>
                  </a:ext>
                </a:extLst>
              </p:cNvPr>
              <p:cNvPicPr/>
              <p:nvPr/>
            </p:nvPicPr>
            <p:blipFill>
              <a:blip r:embed="rId30"/>
              <a:stretch>
                <a:fillRect/>
              </a:stretch>
            </p:blipFill>
            <p:spPr>
              <a:xfrm>
                <a:off x="4503562" y="5755448"/>
                <a:ext cx="810613" cy="247776"/>
              </a:xfrm>
              <a:prstGeom prst="rect">
                <a:avLst/>
              </a:prstGeom>
            </p:spPr>
          </p:pic>
        </mc:Fallback>
      </mc:AlternateContent>
      <p:sp>
        <p:nvSpPr>
          <p:cNvPr id="36" name="Rechthoek: afgeronde hoeken 35">
            <a:extLst>
              <a:ext uri="{FF2B5EF4-FFF2-40B4-BE49-F238E27FC236}">
                <a16:creationId xmlns:a16="http://schemas.microsoft.com/office/drawing/2014/main" id="{FAFB6A92-8004-DA3F-A43C-ABBC5438B398}"/>
              </a:ext>
            </a:extLst>
          </p:cNvPr>
          <p:cNvSpPr/>
          <p:nvPr/>
        </p:nvSpPr>
        <p:spPr>
          <a:xfrm>
            <a:off x="3307772" y="2717088"/>
            <a:ext cx="1470658" cy="323073"/>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37" name="Rechthoek: afgeronde hoeken 36">
            <a:extLst>
              <a:ext uri="{FF2B5EF4-FFF2-40B4-BE49-F238E27FC236}">
                <a16:creationId xmlns:a16="http://schemas.microsoft.com/office/drawing/2014/main" id="{2C737ADD-9582-16FE-2E2D-04E2CE41EED7}"/>
              </a:ext>
            </a:extLst>
          </p:cNvPr>
          <p:cNvSpPr/>
          <p:nvPr/>
        </p:nvSpPr>
        <p:spPr>
          <a:xfrm>
            <a:off x="8776809" y="836200"/>
            <a:ext cx="438583" cy="284492"/>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31">
            <p14:nvContentPartPr>
              <p14:cNvPr id="39" name="Inkt 38">
                <a:extLst>
                  <a:ext uri="{FF2B5EF4-FFF2-40B4-BE49-F238E27FC236}">
                    <a16:creationId xmlns:a16="http://schemas.microsoft.com/office/drawing/2014/main" id="{051C32FE-0DC6-6917-BDD3-4902C59CC8DB}"/>
                  </a:ext>
                </a:extLst>
              </p14:cNvPr>
              <p14:cNvContentPartPr/>
              <p14:nvPr/>
            </p14:nvContentPartPr>
            <p14:xfrm>
              <a:off x="7103962" y="1945993"/>
              <a:ext cx="858128" cy="90026"/>
            </p14:xfrm>
          </p:contentPart>
        </mc:Choice>
        <mc:Fallback xmlns="">
          <p:pic>
            <p:nvPicPr>
              <p:cNvPr id="39" name="Inkt 38">
                <a:extLst>
                  <a:ext uri="{FF2B5EF4-FFF2-40B4-BE49-F238E27FC236}">
                    <a16:creationId xmlns:a16="http://schemas.microsoft.com/office/drawing/2014/main" id="{051C32FE-0DC6-6917-BDD3-4902C59CC8DB}"/>
                  </a:ext>
                </a:extLst>
              </p:cNvPr>
              <p:cNvPicPr/>
              <p:nvPr/>
            </p:nvPicPr>
            <p:blipFill>
              <a:blip r:embed="rId32"/>
              <a:stretch>
                <a:fillRect/>
              </a:stretch>
            </p:blipFill>
            <p:spPr>
              <a:xfrm>
                <a:off x="7049992" y="1838392"/>
                <a:ext cx="965709" cy="304869"/>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0" name="Inkt 39">
                <a:extLst>
                  <a:ext uri="{FF2B5EF4-FFF2-40B4-BE49-F238E27FC236}">
                    <a16:creationId xmlns:a16="http://schemas.microsoft.com/office/drawing/2014/main" id="{F1C30314-BA5A-DAD9-7FBC-07DF9EC50986}"/>
                  </a:ext>
                </a:extLst>
              </p14:cNvPr>
              <p14:cNvContentPartPr/>
              <p14:nvPr/>
            </p14:nvContentPartPr>
            <p14:xfrm>
              <a:off x="7152190" y="2138484"/>
              <a:ext cx="861599" cy="19711"/>
            </p14:xfrm>
          </p:contentPart>
        </mc:Choice>
        <mc:Fallback xmlns="">
          <p:pic>
            <p:nvPicPr>
              <p:cNvPr id="40" name="Inkt 39">
                <a:extLst>
                  <a:ext uri="{FF2B5EF4-FFF2-40B4-BE49-F238E27FC236}">
                    <a16:creationId xmlns:a16="http://schemas.microsoft.com/office/drawing/2014/main" id="{F1C30314-BA5A-DAD9-7FBC-07DF9EC50986}"/>
                  </a:ext>
                </a:extLst>
              </p:cNvPr>
              <p:cNvPicPr/>
              <p:nvPr/>
            </p:nvPicPr>
            <p:blipFill>
              <a:blip r:embed="rId34"/>
              <a:stretch>
                <a:fillRect/>
              </a:stretch>
            </p:blipFill>
            <p:spPr>
              <a:xfrm>
                <a:off x="7098205" y="2032889"/>
                <a:ext cx="969209" cy="230548"/>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1" name="Inkt 40">
                <a:extLst>
                  <a:ext uri="{FF2B5EF4-FFF2-40B4-BE49-F238E27FC236}">
                    <a16:creationId xmlns:a16="http://schemas.microsoft.com/office/drawing/2014/main" id="{A3B92DA9-AA1E-2B72-85BB-BCE966676D43}"/>
                  </a:ext>
                </a:extLst>
              </p14:cNvPr>
              <p14:cNvContentPartPr/>
              <p14:nvPr/>
            </p14:nvContentPartPr>
            <p14:xfrm>
              <a:off x="10074798" y="1183994"/>
              <a:ext cx="500481" cy="12056"/>
            </p14:xfrm>
          </p:contentPart>
        </mc:Choice>
        <mc:Fallback xmlns="">
          <p:pic>
            <p:nvPicPr>
              <p:cNvPr id="41" name="Inkt 40">
                <a:extLst>
                  <a:ext uri="{FF2B5EF4-FFF2-40B4-BE49-F238E27FC236}">
                    <a16:creationId xmlns:a16="http://schemas.microsoft.com/office/drawing/2014/main" id="{A3B92DA9-AA1E-2B72-85BB-BCE966676D43}"/>
                  </a:ext>
                </a:extLst>
              </p:cNvPr>
              <p:cNvPicPr/>
              <p:nvPr/>
            </p:nvPicPr>
            <p:blipFill>
              <a:blip r:embed="rId36"/>
              <a:stretch>
                <a:fillRect/>
              </a:stretch>
            </p:blipFill>
            <p:spPr>
              <a:xfrm>
                <a:off x="10020828" y="-2432806"/>
                <a:ext cx="608061" cy="72336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2" name="Inkt 41">
                <a:extLst>
                  <a:ext uri="{FF2B5EF4-FFF2-40B4-BE49-F238E27FC236}">
                    <a16:creationId xmlns:a16="http://schemas.microsoft.com/office/drawing/2014/main" id="{84085C53-4542-24C7-A4EA-0C3678F7FD44}"/>
                  </a:ext>
                </a:extLst>
              </p14:cNvPr>
              <p14:cNvContentPartPr/>
              <p14:nvPr/>
            </p14:nvContentPartPr>
            <p14:xfrm>
              <a:off x="9833659" y="1607828"/>
              <a:ext cx="924978" cy="39152"/>
            </p14:xfrm>
          </p:contentPart>
        </mc:Choice>
        <mc:Fallback xmlns="">
          <p:pic>
            <p:nvPicPr>
              <p:cNvPr id="42" name="Inkt 41">
                <a:extLst>
                  <a:ext uri="{FF2B5EF4-FFF2-40B4-BE49-F238E27FC236}">
                    <a16:creationId xmlns:a16="http://schemas.microsoft.com/office/drawing/2014/main" id="{84085C53-4542-24C7-A4EA-0C3678F7FD44}"/>
                  </a:ext>
                </a:extLst>
              </p:cNvPr>
              <p:cNvPicPr/>
              <p:nvPr/>
            </p:nvPicPr>
            <p:blipFill>
              <a:blip r:embed="rId38"/>
              <a:stretch>
                <a:fillRect/>
              </a:stretch>
            </p:blipFill>
            <p:spPr>
              <a:xfrm>
                <a:off x="9779672" y="1501050"/>
                <a:ext cx="1032592" cy="252352"/>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3" name="Inkt 42">
                <a:extLst>
                  <a:ext uri="{FF2B5EF4-FFF2-40B4-BE49-F238E27FC236}">
                    <a16:creationId xmlns:a16="http://schemas.microsoft.com/office/drawing/2014/main" id="{E68368B5-01E8-9A10-881A-C3E98AA91331}"/>
                  </a:ext>
                </a:extLst>
              </p14:cNvPr>
              <p14:cNvContentPartPr/>
              <p14:nvPr/>
            </p14:nvContentPartPr>
            <p14:xfrm>
              <a:off x="11212974" y="1154649"/>
              <a:ext cx="398215" cy="29343"/>
            </p14:xfrm>
          </p:contentPart>
        </mc:Choice>
        <mc:Fallback xmlns="">
          <p:pic>
            <p:nvPicPr>
              <p:cNvPr id="43" name="Inkt 42">
                <a:extLst>
                  <a:ext uri="{FF2B5EF4-FFF2-40B4-BE49-F238E27FC236}">
                    <a16:creationId xmlns:a16="http://schemas.microsoft.com/office/drawing/2014/main" id="{E68368B5-01E8-9A10-881A-C3E98AA91331}"/>
                  </a:ext>
                </a:extLst>
              </p:cNvPr>
              <p:cNvPicPr/>
              <p:nvPr/>
            </p:nvPicPr>
            <p:blipFill>
              <a:blip r:embed="rId40"/>
              <a:stretch>
                <a:fillRect/>
              </a:stretch>
            </p:blipFill>
            <p:spPr>
              <a:xfrm>
                <a:off x="11159015" y="1047297"/>
                <a:ext cx="505773" cy="24369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45" name="Inkt 44">
                <a:extLst>
                  <a:ext uri="{FF2B5EF4-FFF2-40B4-BE49-F238E27FC236}">
                    <a16:creationId xmlns:a16="http://schemas.microsoft.com/office/drawing/2014/main" id="{B389A0DD-9856-1B15-663B-A534A7AA3E0A}"/>
                  </a:ext>
                </a:extLst>
              </p14:cNvPr>
              <p14:cNvContentPartPr/>
              <p14:nvPr/>
            </p14:nvContentPartPr>
            <p14:xfrm>
              <a:off x="10894672" y="1820601"/>
              <a:ext cx="568016" cy="12056"/>
            </p14:xfrm>
          </p:contentPart>
        </mc:Choice>
        <mc:Fallback xmlns="">
          <p:pic>
            <p:nvPicPr>
              <p:cNvPr id="45" name="Inkt 44">
                <a:extLst>
                  <a:ext uri="{FF2B5EF4-FFF2-40B4-BE49-F238E27FC236}">
                    <a16:creationId xmlns:a16="http://schemas.microsoft.com/office/drawing/2014/main" id="{B389A0DD-9856-1B15-663B-A534A7AA3E0A}"/>
                  </a:ext>
                </a:extLst>
              </p:cNvPr>
              <p:cNvPicPr/>
              <p:nvPr/>
            </p:nvPicPr>
            <p:blipFill>
              <a:blip r:embed="rId42"/>
              <a:stretch>
                <a:fillRect/>
              </a:stretch>
            </p:blipFill>
            <p:spPr>
              <a:xfrm>
                <a:off x="10840712" y="-1796199"/>
                <a:ext cx="675576" cy="7233600"/>
              </a:xfrm>
              <a:prstGeom prst="rect">
                <a:avLst/>
              </a:prstGeom>
            </p:spPr>
          </p:pic>
        </mc:Fallback>
      </mc:AlternateContent>
      <p:sp>
        <p:nvSpPr>
          <p:cNvPr id="54" name="Rechthoek: afgeronde hoeken 53">
            <a:extLst>
              <a:ext uri="{FF2B5EF4-FFF2-40B4-BE49-F238E27FC236}">
                <a16:creationId xmlns:a16="http://schemas.microsoft.com/office/drawing/2014/main" id="{93300D8F-4254-4554-0F49-20949535BAF4}"/>
              </a:ext>
            </a:extLst>
          </p:cNvPr>
          <p:cNvSpPr/>
          <p:nvPr/>
        </p:nvSpPr>
        <p:spPr>
          <a:xfrm>
            <a:off x="10801179" y="1988239"/>
            <a:ext cx="710869" cy="382648"/>
          </a:xfrm>
          <a:prstGeom prst="round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43">
            <p14:nvContentPartPr>
              <p14:cNvPr id="56" name="Inkt 55">
                <a:extLst>
                  <a:ext uri="{FF2B5EF4-FFF2-40B4-BE49-F238E27FC236}">
                    <a16:creationId xmlns:a16="http://schemas.microsoft.com/office/drawing/2014/main" id="{7AE9C42D-9DC3-5281-F04C-01563C16DED0}"/>
                  </a:ext>
                </a:extLst>
              </p14:cNvPr>
              <p14:cNvContentPartPr/>
              <p14:nvPr/>
            </p14:nvContentPartPr>
            <p14:xfrm>
              <a:off x="229082" y="3614677"/>
              <a:ext cx="789731" cy="19872"/>
            </p14:xfrm>
          </p:contentPart>
        </mc:Choice>
        <mc:Fallback xmlns="">
          <p:pic>
            <p:nvPicPr>
              <p:cNvPr id="56" name="Inkt 55">
                <a:extLst>
                  <a:ext uri="{FF2B5EF4-FFF2-40B4-BE49-F238E27FC236}">
                    <a16:creationId xmlns:a16="http://schemas.microsoft.com/office/drawing/2014/main" id="{7AE9C42D-9DC3-5281-F04C-01563C16DED0}"/>
                  </a:ext>
                </a:extLst>
              </p:cNvPr>
              <p:cNvPicPr/>
              <p:nvPr/>
            </p:nvPicPr>
            <p:blipFill>
              <a:blip r:embed="rId44"/>
              <a:stretch>
                <a:fillRect/>
              </a:stretch>
            </p:blipFill>
            <p:spPr>
              <a:xfrm>
                <a:off x="175114" y="3508220"/>
                <a:ext cx="897307" cy="232431"/>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57" name="Inkt 56">
                <a:extLst>
                  <a:ext uri="{FF2B5EF4-FFF2-40B4-BE49-F238E27FC236}">
                    <a16:creationId xmlns:a16="http://schemas.microsoft.com/office/drawing/2014/main" id="{AED28F20-FDB3-3B15-A0D9-6989635926AC}"/>
                  </a:ext>
                </a:extLst>
              </p14:cNvPr>
              <p14:cNvContentPartPr/>
              <p14:nvPr/>
            </p14:nvContentPartPr>
            <p14:xfrm>
              <a:off x="5254424" y="4627462"/>
              <a:ext cx="1014234" cy="36776"/>
            </p14:xfrm>
          </p:contentPart>
        </mc:Choice>
        <mc:Fallback xmlns="">
          <p:pic>
            <p:nvPicPr>
              <p:cNvPr id="57" name="Inkt 56">
                <a:extLst>
                  <a:ext uri="{FF2B5EF4-FFF2-40B4-BE49-F238E27FC236}">
                    <a16:creationId xmlns:a16="http://schemas.microsoft.com/office/drawing/2014/main" id="{AED28F20-FDB3-3B15-A0D9-6989635926AC}"/>
                  </a:ext>
                </a:extLst>
              </p:cNvPr>
              <p:cNvPicPr/>
              <p:nvPr/>
            </p:nvPicPr>
            <p:blipFill>
              <a:blip r:embed="rId46"/>
              <a:stretch>
                <a:fillRect/>
              </a:stretch>
            </p:blipFill>
            <p:spPr>
              <a:xfrm>
                <a:off x="5200437" y="4520347"/>
                <a:ext cx="1121848" cy="250648"/>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58" name="Inkt 57">
                <a:extLst>
                  <a:ext uri="{FF2B5EF4-FFF2-40B4-BE49-F238E27FC236}">
                    <a16:creationId xmlns:a16="http://schemas.microsoft.com/office/drawing/2014/main" id="{E57DBC70-19A5-9FF7-3B6D-357219742B82}"/>
                  </a:ext>
                </a:extLst>
              </p14:cNvPr>
              <p14:cNvContentPartPr/>
              <p14:nvPr/>
            </p14:nvContentPartPr>
            <p14:xfrm>
              <a:off x="5051868" y="6460119"/>
              <a:ext cx="1314534" cy="77585"/>
            </p14:xfrm>
          </p:contentPart>
        </mc:Choice>
        <mc:Fallback xmlns="">
          <p:pic>
            <p:nvPicPr>
              <p:cNvPr id="58" name="Inkt 57">
                <a:extLst>
                  <a:ext uri="{FF2B5EF4-FFF2-40B4-BE49-F238E27FC236}">
                    <a16:creationId xmlns:a16="http://schemas.microsoft.com/office/drawing/2014/main" id="{E57DBC70-19A5-9FF7-3B6D-357219742B82}"/>
                  </a:ext>
                </a:extLst>
              </p:cNvPr>
              <p:cNvPicPr/>
              <p:nvPr/>
            </p:nvPicPr>
            <p:blipFill>
              <a:blip r:embed="rId48"/>
              <a:stretch>
                <a:fillRect/>
              </a:stretch>
            </p:blipFill>
            <p:spPr>
              <a:xfrm>
                <a:off x="4997890" y="6352859"/>
                <a:ext cx="1422129" cy="291748"/>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59" name="Inkt 58">
                <a:extLst>
                  <a:ext uri="{FF2B5EF4-FFF2-40B4-BE49-F238E27FC236}">
                    <a16:creationId xmlns:a16="http://schemas.microsoft.com/office/drawing/2014/main" id="{5E54411F-0204-5478-4670-EE7E63265A09}"/>
                  </a:ext>
                </a:extLst>
              </p14:cNvPr>
              <p14:cNvContentPartPr/>
              <p14:nvPr/>
            </p14:nvContentPartPr>
            <p14:xfrm>
              <a:off x="8659309" y="1714500"/>
              <a:ext cx="567975" cy="12056"/>
            </p14:xfrm>
          </p:contentPart>
        </mc:Choice>
        <mc:Fallback xmlns="">
          <p:pic>
            <p:nvPicPr>
              <p:cNvPr id="59" name="Inkt 58">
                <a:extLst>
                  <a:ext uri="{FF2B5EF4-FFF2-40B4-BE49-F238E27FC236}">
                    <a16:creationId xmlns:a16="http://schemas.microsoft.com/office/drawing/2014/main" id="{5E54411F-0204-5478-4670-EE7E63265A09}"/>
                  </a:ext>
                </a:extLst>
              </p:cNvPr>
              <p:cNvPicPr/>
              <p:nvPr/>
            </p:nvPicPr>
            <p:blipFill>
              <a:blip r:embed="rId42"/>
              <a:stretch>
                <a:fillRect/>
              </a:stretch>
            </p:blipFill>
            <p:spPr>
              <a:xfrm>
                <a:off x="8605319" y="-1902300"/>
                <a:ext cx="675595" cy="72336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61" name="Inkt 60">
                <a:extLst>
                  <a:ext uri="{FF2B5EF4-FFF2-40B4-BE49-F238E27FC236}">
                    <a16:creationId xmlns:a16="http://schemas.microsoft.com/office/drawing/2014/main" id="{54F9C76C-06A4-D568-60E5-5AB0DCCE8235}"/>
                  </a:ext>
                </a:extLst>
              </p14:cNvPr>
              <p14:cNvContentPartPr/>
              <p14:nvPr/>
            </p14:nvContentPartPr>
            <p14:xfrm>
              <a:off x="8668955" y="1906991"/>
              <a:ext cx="565277" cy="20384"/>
            </p14:xfrm>
          </p:contentPart>
        </mc:Choice>
        <mc:Fallback xmlns="">
          <p:pic>
            <p:nvPicPr>
              <p:cNvPr id="61" name="Inkt 60">
                <a:extLst>
                  <a:ext uri="{FF2B5EF4-FFF2-40B4-BE49-F238E27FC236}">
                    <a16:creationId xmlns:a16="http://schemas.microsoft.com/office/drawing/2014/main" id="{54F9C76C-06A4-D568-60E5-5AB0DCCE8235}"/>
                  </a:ext>
                </a:extLst>
              </p:cNvPr>
              <p:cNvPicPr/>
              <p:nvPr/>
            </p:nvPicPr>
            <p:blipFill>
              <a:blip r:embed="rId51"/>
              <a:stretch>
                <a:fillRect/>
              </a:stretch>
            </p:blipFill>
            <p:spPr>
              <a:xfrm>
                <a:off x="8614982" y="1799707"/>
                <a:ext cx="672863" cy="234595"/>
              </a:xfrm>
              <a:prstGeom prst="rect">
                <a:avLst/>
              </a:prstGeom>
            </p:spPr>
          </p:pic>
        </mc:Fallback>
      </mc:AlternateContent>
      <p:sp>
        <p:nvSpPr>
          <p:cNvPr id="63" name="Rechthoek: afgeronde hoeken 62">
            <a:extLst>
              <a:ext uri="{FF2B5EF4-FFF2-40B4-BE49-F238E27FC236}">
                <a16:creationId xmlns:a16="http://schemas.microsoft.com/office/drawing/2014/main" id="{8A1A63D8-568A-BEEA-19CB-2B003662F0DE}"/>
              </a:ext>
            </a:extLst>
          </p:cNvPr>
          <p:cNvSpPr/>
          <p:nvPr/>
        </p:nvSpPr>
        <p:spPr>
          <a:xfrm>
            <a:off x="10307327" y="2806183"/>
            <a:ext cx="595123" cy="228320"/>
          </a:xfrm>
          <a:prstGeom prst="round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346948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5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0"/>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9"/>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6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56"/>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41"/>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42"/>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63"/>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43"/>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4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6" grpId="0" animBg="1"/>
      <p:bldP spid="8" grpId="0" animBg="1"/>
      <p:bldP spid="12" grpId="0" animBg="1"/>
      <p:bldP spid="14" grpId="0" animBg="1"/>
      <p:bldP spid="21" grpId="0" animBg="1"/>
      <p:bldP spid="22" grpId="0" animBg="1"/>
      <p:bldP spid="26" grpId="0" animBg="1"/>
      <p:bldP spid="27" grpId="0" animBg="1"/>
      <p:bldP spid="28" grpId="0" animBg="1"/>
      <p:bldP spid="29" grpId="0" animBg="1"/>
      <p:bldP spid="36" grpId="0" animBg="1"/>
      <p:bldP spid="37" grpId="0" animBg="1"/>
      <p:bldP spid="54" grpId="0" animBg="1"/>
      <p:bldP spid="6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14F605-20E5-F782-A14F-00D6270FB8DA}"/>
              </a:ext>
            </a:extLst>
          </p:cNvPr>
          <p:cNvSpPr>
            <a:spLocks noGrp="1"/>
          </p:cNvSpPr>
          <p:nvPr>
            <p:ph type="title"/>
          </p:nvPr>
        </p:nvSpPr>
        <p:spPr/>
        <p:txBody>
          <a:bodyPr/>
          <a:lstStyle/>
          <a:p>
            <a:r>
              <a:rPr lang="nl-NL">
                <a:latin typeface="Effra" panose="02000506080000020004"/>
              </a:rPr>
              <a:t>Voorbeeld (2024-II)</a:t>
            </a:r>
            <a:endParaRPr lang="nl-NL"/>
          </a:p>
        </p:txBody>
      </p:sp>
      <p:pic>
        <p:nvPicPr>
          <p:cNvPr id="5" name="Afbeelding 4">
            <a:extLst>
              <a:ext uri="{FF2B5EF4-FFF2-40B4-BE49-F238E27FC236}">
                <a16:creationId xmlns:a16="http://schemas.microsoft.com/office/drawing/2014/main" id="{AF252838-D016-FDBD-A610-60AD4ED39AED}"/>
              </a:ext>
            </a:extLst>
          </p:cNvPr>
          <p:cNvPicPr>
            <a:picLocks noChangeAspect="1"/>
          </p:cNvPicPr>
          <p:nvPr/>
        </p:nvPicPr>
        <p:blipFill>
          <a:blip r:embed="rId3"/>
          <a:srcRect t="1863"/>
          <a:stretch/>
        </p:blipFill>
        <p:spPr>
          <a:xfrm>
            <a:off x="1102300" y="1780162"/>
            <a:ext cx="8733135" cy="4712713"/>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t 2">
                <a:extLst>
                  <a:ext uri="{FF2B5EF4-FFF2-40B4-BE49-F238E27FC236}">
                    <a16:creationId xmlns:a16="http://schemas.microsoft.com/office/drawing/2014/main" id="{17DDB0A0-D002-70F0-B95E-1412182FA241}"/>
                  </a:ext>
                </a:extLst>
              </p14:cNvPr>
              <p14:cNvContentPartPr/>
              <p14:nvPr/>
            </p14:nvContentPartPr>
            <p14:xfrm>
              <a:off x="4254876" y="2579625"/>
              <a:ext cx="1627200" cy="28800"/>
            </p14:xfrm>
          </p:contentPart>
        </mc:Choice>
        <mc:Fallback xmlns="">
          <p:pic>
            <p:nvPicPr>
              <p:cNvPr id="3" name="Inkt 2">
                <a:extLst>
                  <a:ext uri="{FF2B5EF4-FFF2-40B4-BE49-F238E27FC236}">
                    <a16:creationId xmlns:a16="http://schemas.microsoft.com/office/drawing/2014/main" id="{17DDB0A0-D002-70F0-B95E-1412182FA241}"/>
                  </a:ext>
                </a:extLst>
              </p:cNvPr>
              <p:cNvPicPr/>
              <p:nvPr/>
            </p:nvPicPr>
            <p:blipFill>
              <a:blip r:embed="rId5"/>
              <a:stretch>
                <a:fillRect/>
              </a:stretch>
            </p:blipFill>
            <p:spPr>
              <a:xfrm>
                <a:off x="4200864" y="2470258"/>
                <a:ext cx="1734864" cy="24717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t 3">
                <a:extLst>
                  <a:ext uri="{FF2B5EF4-FFF2-40B4-BE49-F238E27FC236}">
                    <a16:creationId xmlns:a16="http://schemas.microsoft.com/office/drawing/2014/main" id="{04D22CAE-DB89-BEC3-04F7-10D0026DA8EB}"/>
                  </a:ext>
                </a:extLst>
              </p14:cNvPr>
              <p14:cNvContentPartPr/>
              <p14:nvPr/>
            </p14:nvContentPartPr>
            <p14:xfrm>
              <a:off x="6843996" y="2606985"/>
              <a:ext cx="896760" cy="9360"/>
            </p14:xfrm>
          </p:contentPart>
        </mc:Choice>
        <mc:Fallback xmlns="">
          <p:pic>
            <p:nvPicPr>
              <p:cNvPr id="4" name="Inkt 3">
                <a:extLst>
                  <a:ext uri="{FF2B5EF4-FFF2-40B4-BE49-F238E27FC236}">
                    <a16:creationId xmlns:a16="http://schemas.microsoft.com/office/drawing/2014/main" id="{04D22CAE-DB89-BEC3-04F7-10D0026DA8EB}"/>
                  </a:ext>
                </a:extLst>
              </p:cNvPr>
              <p:cNvPicPr/>
              <p:nvPr/>
            </p:nvPicPr>
            <p:blipFill>
              <a:blip r:embed="rId7"/>
              <a:stretch>
                <a:fillRect/>
              </a:stretch>
            </p:blipFill>
            <p:spPr>
              <a:xfrm>
                <a:off x="6789996" y="2494665"/>
                <a:ext cx="1004400" cy="233626"/>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t 5">
                <a:extLst>
                  <a:ext uri="{FF2B5EF4-FFF2-40B4-BE49-F238E27FC236}">
                    <a16:creationId xmlns:a16="http://schemas.microsoft.com/office/drawing/2014/main" id="{42390CAA-3E05-2831-F485-7B56C961EF5E}"/>
                  </a:ext>
                </a:extLst>
              </p14:cNvPr>
              <p14:cNvContentPartPr/>
              <p14:nvPr/>
            </p14:nvContentPartPr>
            <p14:xfrm>
              <a:off x="3557916" y="2833425"/>
              <a:ext cx="1887480" cy="360"/>
            </p14:xfrm>
          </p:contentPart>
        </mc:Choice>
        <mc:Fallback xmlns="">
          <p:pic>
            <p:nvPicPr>
              <p:cNvPr id="6" name="Inkt 5">
                <a:extLst>
                  <a:ext uri="{FF2B5EF4-FFF2-40B4-BE49-F238E27FC236}">
                    <a16:creationId xmlns:a16="http://schemas.microsoft.com/office/drawing/2014/main" id="{42390CAA-3E05-2831-F485-7B56C961EF5E}"/>
                  </a:ext>
                </a:extLst>
              </p:cNvPr>
              <p:cNvPicPr/>
              <p:nvPr/>
            </p:nvPicPr>
            <p:blipFill>
              <a:blip r:embed="rId9"/>
              <a:stretch>
                <a:fillRect/>
              </a:stretch>
            </p:blipFill>
            <p:spPr>
              <a:xfrm>
                <a:off x="3503916" y="2725425"/>
                <a:ext cx="19951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t 6">
                <a:extLst>
                  <a:ext uri="{FF2B5EF4-FFF2-40B4-BE49-F238E27FC236}">
                    <a16:creationId xmlns:a16="http://schemas.microsoft.com/office/drawing/2014/main" id="{89093642-20B9-DAD1-84B8-34488D5F3916}"/>
                  </a:ext>
                </a:extLst>
              </p14:cNvPr>
              <p14:cNvContentPartPr/>
              <p14:nvPr/>
            </p14:nvContentPartPr>
            <p14:xfrm>
              <a:off x="2588796" y="3512385"/>
              <a:ext cx="1620360" cy="27360"/>
            </p14:xfrm>
          </p:contentPart>
        </mc:Choice>
        <mc:Fallback xmlns="">
          <p:pic>
            <p:nvPicPr>
              <p:cNvPr id="7" name="Inkt 6">
                <a:extLst>
                  <a:ext uri="{FF2B5EF4-FFF2-40B4-BE49-F238E27FC236}">
                    <a16:creationId xmlns:a16="http://schemas.microsoft.com/office/drawing/2014/main" id="{89093642-20B9-DAD1-84B8-34488D5F3916}"/>
                  </a:ext>
                </a:extLst>
              </p:cNvPr>
              <p:cNvPicPr/>
              <p:nvPr/>
            </p:nvPicPr>
            <p:blipFill>
              <a:blip r:embed="rId11"/>
              <a:stretch>
                <a:fillRect/>
              </a:stretch>
            </p:blipFill>
            <p:spPr>
              <a:xfrm>
                <a:off x="2534796" y="3404385"/>
                <a:ext cx="1728000"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Inkt 7">
                <a:extLst>
                  <a:ext uri="{FF2B5EF4-FFF2-40B4-BE49-F238E27FC236}">
                    <a16:creationId xmlns:a16="http://schemas.microsoft.com/office/drawing/2014/main" id="{32B427DB-42B4-4FFC-06FD-5B1949678DF4}"/>
                  </a:ext>
                </a:extLst>
              </p14:cNvPr>
              <p14:cNvContentPartPr/>
              <p14:nvPr/>
            </p14:nvContentPartPr>
            <p14:xfrm>
              <a:off x="4435956" y="3820185"/>
              <a:ext cx="1757160" cy="360"/>
            </p14:xfrm>
          </p:contentPart>
        </mc:Choice>
        <mc:Fallback xmlns="">
          <p:pic>
            <p:nvPicPr>
              <p:cNvPr id="8" name="Inkt 7">
                <a:extLst>
                  <a:ext uri="{FF2B5EF4-FFF2-40B4-BE49-F238E27FC236}">
                    <a16:creationId xmlns:a16="http://schemas.microsoft.com/office/drawing/2014/main" id="{32B427DB-42B4-4FFC-06FD-5B1949678DF4}"/>
                  </a:ext>
                </a:extLst>
              </p:cNvPr>
              <p:cNvPicPr/>
              <p:nvPr/>
            </p:nvPicPr>
            <p:blipFill>
              <a:blip r:embed="rId13"/>
              <a:stretch>
                <a:fillRect/>
              </a:stretch>
            </p:blipFill>
            <p:spPr>
              <a:xfrm>
                <a:off x="4381967" y="3712185"/>
                <a:ext cx="1864778"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 name="Inkt 8">
                <a:extLst>
                  <a:ext uri="{FF2B5EF4-FFF2-40B4-BE49-F238E27FC236}">
                    <a16:creationId xmlns:a16="http://schemas.microsoft.com/office/drawing/2014/main" id="{B32C27D0-B804-32EF-4903-78521E29A926}"/>
                  </a:ext>
                </a:extLst>
              </p14:cNvPr>
              <p14:cNvContentPartPr/>
              <p14:nvPr/>
            </p14:nvContentPartPr>
            <p14:xfrm>
              <a:off x="5947956" y="5485905"/>
              <a:ext cx="1084680" cy="9720"/>
            </p14:xfrm>
          </p:contentPart>
        </mc:Choice>
        <mc:Fallback xmlns="">
          <p:pic>
            <p:nvPicPr>
              <p:cNvPr id="9" name="Inkt 8">
                <a:extLst>
                  <a:ext uri="{FF2B5EF4-FFF2-40B4-BE49-F238E27FC236}">
                    <a16:creationId xmlns:a16="http://schemas.microsoft.com/office/drawing/2014/main" id="{B32C27D0-B804-32EF-4903-78521E29A926}"/>
                  </a:ext>
                </a:extLst>
              </p:cNvPr>
              <p:cNvPicPr/>
              <p:nvPr/>
            </p:nvPicPr>
            <p:blipFill>
              <a:blip r:embed="rId15"/>
              <a:stretch>
                <a:fillRect/>
              </a:stretch>
            </p:blipFill>
            <p:spPr>
              <a:xfrm>
                <a:off x="5893956" y="5377905"/>
                <a:ext cx="1192320" cy="2253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 name="Inkt 9">
                <a:extLst>
                  <a:ext uri="{FF2B5EF4-FFF2-40B4-BE49-F238E27FC236}">
                    <a16:creationId xmlns:a16="http://schemas.microsoft.com/office/drawing/2014/main" id="{D1BAC295-E0C8-1FC6-5ED9-B9633A8187E8}"/>
                  </a:ext>
                </a:extLst>
              </p14:cNvPr>
              <p14:cNvContentPartPr/>
              <p14:nvPr/>
            </p14:nvContentPartPr>
            <p14:xfrm>
              <a:off x="2208636" y="5775705"/>
              <a:ext cx="1783080" cy="360"/>
            </p14:xfrm>
          </p:contentPart>
        </mc:Choice>
        <mc:Fallback xmlns="">
          <p:pic>
            <p:nvPicPr>
              <p:cNvPr id="10" name="Inkt 9">
                <a:extLst>
                  <a:ext uri="{FF2B5EF4-FFF2-40B4-BE49-F238E27FC236}">
                    <a16:creationId xmlns:a16="http://schemas.microsoft.com/office/drawing/2014/main" id="{D1BAC295-E0C8-1FC6-5ED9-B9633A8187E8}"/>
                  </a:ext>
                </a:extLst>
              </p:cNvPr>
              <p:cNvPicPr/>
              <p:nvPr/>
            </p:nvPicPr>
            <p:blipFill>
              <a:blip r:embed="rId17"/>
              <a:stretch>
                <a:fillRect/>
              </a:stretch>
            </p:blipFill>
            <p:spPr>
              <a:xfrm>
                <a:off x="2154636" y="5667705"/>
                <a:ext cx="18907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 name="Inkt 10">
                <a:extLst>
                  <a:ext uri="{FF2B5EF4-FFF2-40B4-BE49-F238E27FC236}">
                    <a16:creationId xmlns:a16="http://schemas.microsoft.com/office/drawing/2014/main" id="{E0AE9998-642E-4606-65D7-D51D1F46EE34}"/>
                  </a:ext>
                </a:extLst>
              </p14:cNvPr>
              <p14:cNvContentPartPr/>
              <p14:nvPr/>
            </p14:nvContentPartPr>
            <p14:xfrm>
              <a:off x="4970196" y="5803065"/>
              <a:ext cx="1139040" cy="360"/>
            </p14:xfrm>
          </p:contentPart>
        </mc:Choice>
        <mc:Fallback xmlns="">
          <p:pic>
            <p:nvPicPr>
              <p:cNvPr id="11" name="Inkt 10">
                <a:extLst>
                  <a:ext uri="{FF2B5EF4-FFF2-40B4-BE49-F238E27FC236}">
                    <a16:creationId xmlns:a16="http://schemas.microsoft.com/office/drawing/2014/main" id="{E0AE9998-642E-4606-65D7-D51D1F46EE34}"/>
                  </a:ext>
                </a:extLst>
              </p:cNvPr>
              <p:cNvPicPr/>
              <p:nvPr/>
            </p:nvPicPr>
            <p:blipFill>
              <a:blip r:embed="rId19"/>
              <a:stretch>
                <a:fillRect/>
              </a:stretch>
            </p:blipFill>
            <p:spPr>
              <a:xfrm>
                <a:off x="4916213" y="5695065"/>
                <a:ext cx="1246646"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2" name="Inkt 11">
                <a:extLst>
                  <a:ext uri="{FF2B5EF4-FFF2-40B4-BE49-F238E27FC236}">
                    <a16:creationId xmlns:a16="http://schemas.microsoft.com/office/drawing/2014/main" id="{1062EAC6-7B74-239C-C8DC-74FDDCE1C04A}"/>
                  </a:ext>
                </a:extLst>
              </p14:cNvPr>
              <p14:cNvContentPartPr/>
              <p14:nvPr/>
            </p14:nvContentPartPr>
            <p14:xfrm>
              <a:off x="8012196" y="5775705"/>
              <a:ext cx="1042200" cy="19080"/>
            </p14:xfrm>
          </p:contentPart>
        </mc:Choice>
        <mc:Fallback xmlns="">
          <p:pic>
            <p:nvPicPr>
              <p:cNvPr id="12" name="Inkt 11">
                <a:extLst>
                  <a:ext uri="{FF2B5EF4-FFF2-40B4-BE49-F238E27FC236}">
                    <a16:creationId xmlns:a16="http://schemas.microsoft.com/office/drawing/2014/main" id="{1062EAC6-7B74-239C-C8DC-74FDDCE1C04A}"/>
                  </a:ext>
                </a:extLst>
              </p:cNvPr>
              <p:cNvPicPr/>
              <p:nvPr/>
            </p:nvPicPr>
            <p:blipFill>
              <a:blip r:embed="rId21"/>
              <a:stretch>
                <a:fillRect/>
              </a:stretch>
            </p:blipFill>
            <p:spPr>
              <a:xfrm>
                <a:off x="7958196" y="5667705"/>
                <a:ext cx="1149840" cy="234720"/>
              </a:xfrm>
              <a:prstGeom prst="rect">
                <a:avLst/>
              </a:prstGeom>
            </p:spPr>
          </p:pic>
        </mc:Fallback>
      </mc:AlternateContent>
    </p:spTree>
    <p:extLst>
      <p:ext uri="{BB962C8B-B14F-4D97-AF65-F5344CB8AC3E}">
        <p14:creationId xmlns:p14="http://schemas.microsoft.com/office/powerpoint/2010/main" val="188516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7DA2FB-66F5-B4ED-07BF-9A0DA01AB95F}"/>
              </a:ext>
            </a:extLst>
          </p:cNvPr>
          <p:cNvSpPr>
            <a:spLocks noGrp="1"/>
          </p:cNvSpPr>
          <p:nvPr>
            <p:ph type="title"/>
          </p:nvPr>
        </p:nvSpPr>
        <p:spPr/>
        <p:txBody>
          <a:bodyPr/>
          <a:lstStyle/>
          <a:p>
            <a:r>
              <a:rPr lang="nl-NL">
                <a:latin typeface="Effra"/>
              </a:rPr>
              <a:t>Uitwerking </a:t>
            </a:r>
          </a:p>
        </p:txBody>
      </p:sp>
      <p:pic>
        <p:nvPicPr>
          <p:cNvPr id="5" name="Afbeelding 4">
            <a:extLst>
              <a:ext uri="{FF2B5EF4-FFF2-40B4-BE49-F238E27FC236}">
                <a16:creationId xmlns:a16="http://schemas.microsoft.com/office/drawing/2014/main" id="{7A6BAEDB-7DFE-9F55-7930-15226EBAEB75}"/>
              </a:ext>
            </a:extLst>
          </p:cNvPr>
          <p:cNvPicPr>
            <a:picLocks noChangeAspect="1"/>
          </p:cNvPicPr>
          <p:nvPr/>
        </p:nvPicPr>
        <p:blipFill>
          <a:blip r:embed="rId3"/>
          <a:stretch>
            <a:fillRect/>
          </a:stretch>
        </p:blipFill>
        <p:spPr>
          <a:xfrm>
            <a:off x="987744" y="1976589"/>
            <a:ext cx="9970262" cy="2904822"/>
          </a:xfrm>
          <a:prstGeom prst="rect">
            <a:avLst/>
          </a:prstGeom>
        </p:spPr>
      </p:pic>
    </p:spTree>
    <p:extLst>
      <p:ext uri="{BB962C8B-B14F-4D97-AF65-F5344CB8AC3E}">
        <p14:creationId xmlns:p14="http://schemas.microsoft.com/office/powerpoint/2010/main" val="84844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3" name="Picture 6" descr="Afbeeldingsresultaat voor longblaasjes">
            <a:extLst>
              <a:ext uri="{FF2B5EF4-FFF2-40B4-BE49-F238E27FC236}">
                <a16:creationId xmlns:a16="http://schemas.microsoft.com/office/drawing/2014/main" id="{52719838-1EE7-E0FB-9695-8C4427C4F8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00" y="161488"/>
            <a:ext cx="4889500" cy="6483383"/>
          </a:xfrm>
          <a:prstGeom prst="rect">
            <a:avLst/>
          </a:prstGeom>
          <a:noFill/>
          <a:extLst>
            <a:ext uri="{909E8E84-426E-40DD-AFC4-6F175D3DCCD1}">
              <a14:hiddenFill xmlns:a14="http://schemas.microsoft.com/office/drawing/2010/main">
                <a:solidFill>
                  <a:srgbClr val="FFFFFF"/>
                </a:solidFill>
              </a14:hiddenFill>
            </a:ext>
          </a:extLst>
        </p:spPr>
      </p:pic>
      <p:sp>
        <p:nvSpPr>
          <p:cNvPr id="569" name="Google Shape;569;g23e5d7deefc_1_85"/>
          <p:cNvSpPr txBox="1">
            <a:spLocks noGrp="1"/>
          </p:cNvSpPr>
          <p:nvPr>
            <p:ph type="title"/>
          </p:nvPr>
        </p:nvSpPr>
        <p:spPr>
          <a:xfrm>
            <a:off x="738902" y="430943"/>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Ademhaling – gaswisseling</a:t>
            </a:r>
            <a:endParaRPr>
              <a:latin typeface="Effra" panose="02000506080000020004" pitchFamily="2" charset="0"/>
              <a:ea typeface="Arial"/>
              <a:cs typeface="Arial"/>
              <a:sym typeface="Arial"/>
            </a:endParaRPr>
          </a:p>
        </p:txBody>
      </p:sp>
      <p:pic>
        <p:nvPicPr>
          <p:cNvPr id="3074" name="Picture 2" descr="Bronchiolitis - Slingeland Ziekenhuis">
            <a:extLst>
              <a:ext uri="{FF2B5EF4-FFF2-40B4-BE49-F238E27FC236}">
                <a16:creationId xmlns:a16="http://schemas.microsoft.com/office/drawing/2014/main" id="{7CF06BDE-56C5-5523-4BEE-15393C0A0B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0320" y="1603661"/>
            <a:ext cx="4653154" cy="4720907"/>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D4D2C329-3EE5-6B19-4B85-E04BDA302E4E}"/>
              </a:ext>
            </a:extLst>
          </p:cNvPr>
          <p:cNvSpPr txBox="1"/>
          <p:nvPr/>
        </p:nvSpPr>
        <p:spPr>
          <a:xfrm>
            <a:off x="2303145" y="6273168"/>
            <a:ext cx="6096000" cy="307777"/>
          </a:xfrm>
          <a:prstGeom prst="rect">
            <a:avLst/>
          </a:prstGeom>
          <a:noFill/>
        </p:spPr>
        <p:txBody>
          <a:bodyPr wrap="square">
            <a:spAutoFit/>
          </a:bodyPr>
          <a:lstStyle/>
          <a:p>
            <a:r>
              <a:rPr lang="nl-NL" err="1">
                <a:solidFill>
                  <a:schemeClr val="tx1"/>
                </a:solidFill>
                <a:hlinkClick r:id="rId5">
                  <a:extLst>
                    <a:ext uri="{A12FA001-AC4F-418D-AE19-62706E023703}">
                      <ahyp:hlinkClr xmlns:ahyp="http://schemas.microsoft.com/office/drawing/2018/hyperlinkcolor" val="tx"/>
                    </a:ext>
                  </a:extLst>
                </a:hlinkClick>
              </a:rPr>
              <a:t>Bronchiolitis</a:t>
            </a:r>
            <a:r>
              <a:rPr lang="nl-NL">
                <a:solidFill>
                  <a:schemeClr val="tx1"/>
                </a:solidFill>
                <a:hlinkClick r:id="rId5">
                  <a:extLst>
                    <a:ext uri="{A12FA001-AC4F-418D-AE19-62706E023703}">
                      <ahyp:hlinkClr xmlns:ahyp="http://schemas.microsoft.com/office/drawing/2018/hyperlinkcolor" val="tx"/>
                    </a:ext>
                  </a:extLst>
                </a:hlinkClick>
              </a:rPr>
              <a:t> - Slingeland Ziekenhuis</a:t>
            </a:r>
            <a:endParaRPr lang="nl-NL">
              <a:solidFill>
                <a:schemeClr val="tx1"/>
              </a:solidFill>
            </a:endParaRPr>
          </a:p>
        </p:txBody>
      </p:sp>
    </p:spTree>
    <p:extLst>
      <p:ext uri="{BB962C8B-B14F-4D97-AF65-F5344CB8AC3E}">
        <p14:creationId xmlns:p14="http://schemas.microsoft.com/office/powerpoint/2010/main" val="3025210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g2d14e319473_1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Opbouw examen</a:t>
            </a:r>
            <a:endParaRPr>
              <a:latin typeface="Effra" panose="02000506080000020004" pitchFamily="2" charset="0"/>
              <a:ea typeface="Arial"/>
              <a:cs typeface="Arial"/>
              <a:sym typeface="Arial"/>
            </a:endParaRPr>
          </a:p>
        </p:txBody>
      </p:sp>
      <p:sp>
        <p:nvSpPr>
          <p:cNvPr id="7" name="Google Shape;99;g2d17701bccb_0_0">
            <a:extLst>
              <a:ext uri="{FF2B5EF4-FFF2-40B4-BE49-F238E27FC236}">
                <a16:creationId xmlns:a16="http://schemas.microsoft.com/office/drawing/2014/main" id="{1AA05A58-C3BD-0E1F-29C8-2309AA434F79}"/>
              </a:ext>
            </a:extLst>
          </p:cNvPr>
          <p:cNvSpPr txBox="1">
            <a:spLocks noGrp="1"/>
          </p:cNvSpPr>
          <p:nvPr>
            <p:ph type="body" idx="1"/>
          </p:nvPr>
        </p:nvSpPr>
        <p:spPr>
          <a:xfrm>
            <a:off x="6055361" y="2073415"/>
            <a:ext cx="5618480" cy="784790"/>
          </a:xfrm>
          <a:prstGeom prst="rect">
            <a:avLst/>
          </a:prstGeom>
          <a:noFill/>
          <a:ln>
            <a:noFill/>
          </a:ln>
        </p:spPr>
        <p:txBody>
          <a:bodyPr spcFirstLastPara="1" wrap="square" lIns="91425" tIns="45700" rIns="91425" bIns="45700" anchor="t" anchorCtr="0">
            <a:spAutoFit/>
          </a:bodyPr>
          <a:lstStyle/>
          <a:p>
            <a:pPr marL="635000" lvl="0" indent="-444500" algn="l" rtl="0">
              <a:lnSpc>
                <a:spcPct val="90000"/>
              </a:lnSpc>
              <a:spcBef>
                <a:spcPts val="0"/>
              </a:spcBef>
              <a:spcAft>
                <a:spcPts val="0"/>
              </a:spcAft>
              <a:buSzPts val="2600"/>
              <a:buChar char="•"/>
            </a:pPr>
            <a:r>
              <a:rPr lang="nl-NL" sz="2500">
                <a:latin typeface="Effra" panose="02000506080000020004" pitchFamily="2" charset="0"/>
                <a:ea typeface="Arial"/>
                <a:cs typeface="Arial"/>
                <a:sym typeface="Arial"/>
              </a:rPr>
              <a:t>41 vragen (10 gesloten en 31 open) </a:t>
            </a:r>
          </a:p>
          <a:p>
            <a:pPr marL="635000" lvl="0" indent="-444500" algn="l" rtl="0">
              <a:lnSpc>
                <a:spcPct val="90000"/>
              </a:lnSpc>
              <a:spcBef>
                <a:spcPts val="0"/>
              </a:spcBef>
              <a:spcAft>
                <a:spcPts val="0"/>
              </a:spcAft>
              <a:buSzPts val="2600"/>
              <a:buChar char="•"/>
            </a:pPr>
            <a:r>
              <a:rPr lang="nl-NL" sz="2500">
                <a:latin typeface="Effra" panose="02000506080000020004" pitchFamily="2" charset="0"/>
                <a:ea typeface="Arial"/>
                <a:cs typeface="Arial"/>
                <a:sym typeface="Arial"/>
              </a:rPr>
              <a:t>65 punten</a:t>
            </a:r>
            <a:endParaRPr sz="2500">
              <a:latin typeface="Effra" panose="02000506080000020004" pitchFamily="2" charset="0"/>
              <a:ea typeface="Arial"/>
              <a:cs typeface="Arial"/>
              <a:sym typeface="Arial"/>
            </a:endParaRPr>
          </a:p>
        </p:txBody>
      </p:sp>
      <p:pic>
        <p:nvPicPr>
          <p:cNvPr id="5" name="Afbeelding 4">
            <a:extLst>
              <a:ext uri="{FF2B5EF4-FFF2-40B4-BE49-F238E27FC236}">
                <a16:creationId xmlns:a16="http://schemas.microsoft.com/office/drawing/2014/main" id="{648498DB-29ED-4852-9108-B867EC6A55A8}"/>
              </a:ext>
            </a:extLst>
          </p:cNvPr>
          <p:cNvPicPr>
            <a:picLocks noChangeAspect="1"/>
          </p:cNvPicPr>
          <p:nvPr/>
        </p:nvPicPr>
        <p:blipFill>
          <a:blip r:embed="rId3"/>
          <a:srcRect t="299"/>
          <a:stretch>
            <a:fillRect/>
          </a:stretch>
        </p:blipFill>
        <p:spPr>
          <a:xfrm>
            <a:off x="951090" y="1535289"/>
            <a:ext cx="5016343" cy="4991453"/>
          </a:xfrm>
          <a:prstGeom prst="rect">
            <a:avLst/>
          </a:prstGeom>
        </p:spPr>
      </p:pic>
      <p:pic>
        <p:nvPicPr>
          <p:cNvPr id="9" name="Afbeelding 8">
            <a:extLst>
              <a:ext uri="{FF2B5EF4-FFF2-40B4-BE49-F238E27FC236}">
                <a16:creationId xmlns:a16="http://schemas.microsoft.com/office/drawing/2014/main" id="{FD970ACA-05A7-F8E9-FFE7-A5F174DB79CC}"/>
              </a:ext>
            </a:extLst>
          </p:cNvPr>
          <p:cNvPicPr>
            <a:picLocks noChangeAspect="1"/>
          </p:cNvPicPr>
          <p:nvPr/>
        </p:nvPicPr>
        <p:blipFill>
          <a:blip r:embed="rId4"/>
          <a:stretch>
            <a:fillRect/>
          </a:stretch>
        </p:blipFill>
        <p:spPr>
          <a:xfrm>
            <a:off x="6258436" y="3587044"/>
            <a:ext cx="4829849" cy="300079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68">
          <a:extLst>
            <a:ext uri="{FF2B5EF4-FFF2-40B4-BE49-F238E27FC236}">
              <a16:creationId xmlns:a16="http://schemas.microsoft.com/office/drawing/2014/main" id="{C0A01D85-CCC3-E399-5549-640C56E934FE}"/>
            </a:ext>
          </a:extLst>
        </p:cNvPr>
        <p:cNvGrpSpPr/>
        <p:nvPr/>
      </p:nvGrpSpPr>
      <p:grpSpPr>
        <a:xfrm>
          <a:off x="0" y="0"/>
          <a:ext cx="0" cy="0"/>
          <a:chOff x="0" y="0"/>
          <a:chExt cx="0" cy="0"/>
        </a:xfrm>
      </p:grpSpPr>
      <p:sp>
        <p:nvSpPr>
          <p:cNvPr id="569" name="Google Shape;569;g23e5d7deefc_1_85">
            <a:extLst>
              <a:ext uri="{FF2B5EF4-FFF2-40B4-BE49-F238E27FC236}">
                <a16:creationId xmlns:a16="http://schemas.microsoft.com/office/drawing/2014/main" id="{87D42F60-9AC9-1A80-7E03-37D0C6A5C2B3}"/>
              </a:ext>
            </a:extLst>
          </p:cNvPr>
          <p:cNvSpPr txBox="1">
            <a:spLocks noGrp="1"/>
          </p:cNvSpPr>
          <p:nvPr>
            <p:ph type="title"/>
          </p:nvPr>
        </p:nvSpPr>
        <p:spPr>
          <a:xfrm>
            <a:off x="716600" y="509002"/>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Wet van Fick</a:t>
            </a:r>
            <a:endParaRPr>
              <a:latin typeface="Effra" panose="02000506080000020004" pitchFamily="2" charset="0"/>
              <a:ea typeface="Arial"/>
              <a:cs typeface="Arial"/>
              <a:sym typeface="Arial"/>
            </a:endParaRPr>
          </a:p>
        </p:txBody>
      </p:sp>
      <p:sp>
        <p:nvSpPr>
          <p:cNvPr id="2" name="Google Shape;99;g2d17701bccb_0_0">
            <a:extLst>
              <a:ext uri="{FF2B5EF4-FFF2-40B4-BE49-F238E27FC236}">
                <a16:creationId xmlns:a16="http://schemas.microsoft.com/office/drawing/2014/main" id="{CB3DF66B-8894-3BD5-9495-6A5E1323DBEF}"/>
              </a:ext>
            </a:extLst>
          </p:cNvPr>
          <p:cNvSpPr txBox="1">
            <a:spLocks noGrp="1"/>
          </p:cNvSpPr>
          <p:nvPr>
            <p:ph type="body" idx="1"/>
          </p:nvPr>
        </p:nvSpPr>
        <p:spPr>
          <a:xfrm>
            <a:off x="580905" y="1885008"/>
            <a:ext cx="4932598" cy="4441688"/>
          </a:xfrm>
          <a:prstGeom prst="rect">
            <a:avLst/>
          </a:prstGeom>
          <a:noFill/>
          <a:ln>
            <a:noFill/>
          </a:ln>
        </p:spPr>
        <p:txBody>
          <a:bodyPr spcFirstLastPara="1" wrap="square" lIns="91425" tIns="45700" rIns="91425" bIns="45700" anchor="t" anchorCtr="0">
            <a:spAutoFit/>
          </a:bodyPr>
          <a:lstStyle/>
          <a:p>
            <a:pPr marL="635000" lvl="0" indent="-444500" algn="l" rtl="0">
              <a:lnSpc>
                <a:spcPct val="90000"/>
              </a:lnSpc>
              <a:spcBef>
                <a:spcPts val="0"/>
              </a:spcBef>
              <a:spcAft>
                <a:spcPts val="0"/>
              </a:spcAft>
              <a:buSzPts val="2600"/>
              <a:buChar char="•"/>
            </a:pPr>
            <a:r>
              <a:rPr lang="nl-NL" sz="2400">
                <a:latin typeface="Effra" panose="02000506080000020004" pitchFamily="2" charset="0"/>
                <a:ea typeface="Arial"/>
                <a:cs typeface="Arial"/>
                <a:sym typeface="Arial"/>
              </a:rPr>
              <a:t>Diffusiesnelheid is optimaal bij:</a:t>
            </a:r>
          </a:p>
          <a:p>
            <a:pPr marL="0" indent="0">
              <a:buNone/>
            </a:pPr>
            <a:r>
              <a:rPr lang="nl-NL" sz="2400">
                <a:latin typeface="Effra" panose="02000506080000020004" pitchFamily="2" charset="0"/>
                <a:ea typeface="Arial"/>
                <a:cs typeface="Arial"/>
                <a:sym typeface="Arial"/>
              </a:rPr>
              <a:t>          -</a:t>
            </a:r>
            <a:r>
              <a:rPr lang="nl-NL" sz="2400">
                <a:latin typeface="Effra" panose="02000506080000020004"/>
              </a:rPr>
              <a:t> Hoge diffusiecoëfficiënt (D)</a:t>
            </a:r>
            <a:br>
              <a:rPr lang="nl-NL" sz="2400">
                <a:latin typeface="Effra" panose="02000506080000020004"/>
              </a:rPr>
            </a:br>
            <a:r>
              <a:rPr lang="nl-NL" sz="2400">
                <a:latin typeface="Effra" panose="02000506080000020004"/>
              </a:rPr>
              <a:t>            bijv. hoge temperatuur en lage</a:t>
            </a:r>
            <a:br>
              <a:rPr lang="nl-NL" sz="2400">
                <a:latin typeface="Effra" panose="02000506080000020004"/>
              </a:rPr>
            </a:br>
            <a:r>
              <a:rPr lang="nl-NL" sz="2400">
                <a:latin typeface="Effra" panose="02000506080000020004"/>
              </a:rPr>
              <a:t>            viscositeit (stroperigheid)</a:t>
            </a:r>
          </a:p>
          <a:p>
            <a:pPr marL="0" indent="0">
              <a:buNone/>
            </a:pPr>
            <a:r>
              <a:rPr lang="nl-NL" sz="2400">
                <a:latin typeface="Effra" panose="02000506080000020004"/>
              </a:rPr>
              <a:t>          - Groot diffusieoppervlak (A)</a:t>
            </a:r>
          </a:p>
          <a:p>
            <a:pPr marL="0" indent="0">
              <a:buNone/>
            </a:pPr>
            <a:r>
              <a:rPr lang="nl-NL" sz="2400">
                <a:latin typeface="Effra" panose="02000506080000020004"/>
              </a:rPr>
              <a:t>          - Hoog concentratieverschil (∆c)</a:t>
            </a:r>
          </a:p>
          <a:p>
            <a:pPr marL="0" indent="0">
              <a:buNone/>
            </a:pPr>
            <a:r>
              <a:rPr lang="nl-NL" sz="2400">
                <a:latin typeface="Effra" panose="02000506080000020004"/>
              </a:rPr>
              <a:t>          - Kleine diffusieafstand (∆x)</a:t>
            </a:r>
            <a:br>
              <a:rPr lang="nl-NL">
                <a:latin typeface="Effra" panose="02000506080000020004" pitchFamily="2" charset="0"/>
                <a:ea typeface="Arial"/>
                <a:cs typeface="Arial"/>
                <a:sym typeface="Arial"/>
              </a:rPr>
            </a:br>
            <a:br>
              <a:rPr lang="nl-NL">
                <a:latin typeface="Effra" panose="02000506080000020004" pitchFamily="2" charset="0"/>
                <a:ea typeface="Arial"/>
                <a:cs typeface="Arial"/>
                <a:sym typeface="Arial"/>
              </a:rPr>
            </a:br>
            <a:endParaRPr lang="nl-NL">
              <a:latin typeface="Effra" panose="02000506080000020004" pitchFamily="2" charset="0"/>
              <a:ea typeface="Arial"/>
              <a:cs typeface="Arial"/>
              <a:sym typeface="Arial"/>
            </a:endParaRPr>
          </a:p>
          <a:p>
            <a:pPr marL="190500" lvl="0" indent="0" algn="l" rtl="0">
              <a:lnSpc>
                <a:spcPct val="90000"/>
              </a:lnSpc>
              <a:spcBef>
                <a:spcPts val="0"/>
              </a:spcBef>
              <a:spcAft>
                <a:spcPts val="0"/>
              </a:spcAft>
              <a:buSzPts val="2600"/>
              <a:buNone/>
            </a:pPr>
            <a:br>
              <a:rPr lang="nl-NL" sz="2800">
                <a:latin typeface="Effra" panose="02000506080000020004" pitchFamily="2" charset="0"/>
                <a:ea typeface="Arial"/>
                <a:cs typeface="Arial"/>
                <a:sym typeface="Arial"/>
              </a:rPr>
            </a:br>
            <a:endParaRPr lang="nl-NL" sz="2500">
              <a:latin typeface="Effra" panose="02000506080000020004" pitchFamily="2" charset="0"/>
              <a:ea typeface="Arial"/>
              <a:cs typeface="Arial"/>
              <a:sym typeface="Arial"/>
            </a:endParaRPr>
          </a:p>
        </p:txBody>
      </p:sp>
      <p:sp>
        <p:nvSpPr>
          <p:cNvPr id="4" name="Tekstvak 3">
            <a:extLst>
              <a:ext uri="{FF2B5EF4-FFF2-40B4-BE49-F238E27FC236}">
                <a16:creationId xmlns:a16="http://schemas.microsoft.com/office/drawing/2014/main" id="{243FB17C-3908-667F-0CC9-57DB31640869}"/>
              </a:ext>
            </a:extLst>
          </p:cNvPr>
          <p:cNvSpPr txBox="1"/>
          <p:nvPr/>
        </p:nvSpPr>
        <p:spPr>
          <a:xfrm>
            <a:off x="8597898" y="6348998"/>
            <a:ext cx="4327879" cy="369332"/>
          </a:xfrm>
          <a:prstGeom prst="rect">
            <a:avLst/>
          </a:prstGeom>
          <a:noFill/>
        </p:spPr>
        <p:txBody>
          <a:bodyPr wrap="square">
            <a:spAutoFit/>
          </a:bodyPr>
          <a:lstStyle/>
          <a:p>
            <a:pPr marL="190500" lvl="0" indent="0" algn="l" rtl="0">
              <a:lnSpc>
                <a:spcPct val="90000"/>
              </a:lnSpc>
              <a:spcBef>
                <a:spcPts val="0"/>
              </a:spcBef>
              <a:spcAft>
                <a:spcPts val="0"/>
              </a:spcAft>
              <a:buSzPts val="2600"/>
              <a:buNone/>
            </a:pPr>
            <a:r>
              <a:rPr lang="nl-NL" sz="2000">
                <a:latin typeface="Effra" panose="02000506080000020004" pitchFamily="2" charset="0"/>
                <a:ea typeface="Arial"/>
                <a:cs typeface="Arial"/>
                <a:sym typeface="Arial"/>
              </a:rPr>
              <a:t>Binas 83A / </a:t>
            </a:r>
            <a:r>
              <a:rPr lang="nl-NL" sz="2000">
                <a:latin typeface="Effra" panose="02000506080000020004"/>
              </a:rPr>
              <a:t>ScienceData p. 39</a:t>
            </a:r>
          </a:p>
        </p:txBody>
      </p:sp>
      <p:grpSp>
        <p:nvGrpSpPr>
          <p:cNvPr id="3" name="Groep 2">
            <a:extLst>
              <a:ext uri="{FF2B5EF4-FFF2-40B4-BE49-F238E27FC236}">
                <a16:creationId xmlns:a16="http://schemas.microsoft.com/office/drawing/2014/main" id="{47C81150-C91B-AE50-68EA-1F0E20B84A04}"/>
              </a:ext>
            </a:extLst>
          </p:cNvPr>
          <p:cNvGrpSpPr/>
          <p:nvPr/>
        </p:nvGrpSpPr>
        <p:grpSpPr>
          <a:xfrm>
            <a:off x="5513502" y="117334"/>
            <a:ext cx="6532735" cy="6001583"/>
            <a:chOff x="5513502" y="127494"/>
            <a:chExt cx="6532735" cy="6001583"/>
          </a:xfrm>
        </p:grpSpPr>
        <p:pic>
          <p:nvPicPr>
            <p:cNvPr id="570" name="Google Shape;570;g23e5d7deefc_1_85">
              <a:extLst>
                <a:ext uri="{FF2B5EF4-FFF2-40B4-BE49-F238E27FC236}">
                  <a16:creationId xmlns:a16="http://schemas.microsoft.com/office/drawing/2014/main" id="{E1DC65D6-7416-FC65-D71B-394D58B2A065}"/>
                </a:ext>
              </a:extLst>
            </p:cNvPr>
            <p:cNvPicPr preferRelativeResize="0"/>
            <p:nvPr/>
          </p:nvPicPr>
          <p:blipFill rotWithShape="1">
            <a:blip r:embed="rId3">
              <a:alphaModFix/>
            </a:blip>
            <a:srcRect r="2004"/>
            <a:stretch/>
          </p:blipFill>
          <p:spPr>
            <a:xfrm>
              <a:off x="5513502" y="127494"/>
              <a:ext cx="6532735" cy="5793804"/>
            </a:xfrm>
            <a:prstGeom prst="rect">
              <a:avLst/>
            </a:prstGeom>
            <a:noFill/>
            <a:ln>
              <a:noFill/>
            </a:ln>
          </p:spPr>
        </p:pic>
        <p:sp>
          <p:nvSpPr>
            <p:cNvPr id="7" name="Ovaal 6">
              <a:extLst>
                <a:ext uri="{FF2B5EF4-FFF2-40B4-BE49-F238E27FC236}">
                  <a16:creationId xmlns:a16="http://schemas.microsoft.com/office/drawing/2014/main" id="{D582576D-7080-8DE4-B796-15E330F465D1}"/>
                </a:ext>
              </a:extLst>
            </p:cNvPr>
            <p:cNvSpPr/>
            <p:nvPr/>
          </p:nvSpPr>
          <p:spPr>
            <a:xfrm>
              <a:off x="5533821" y="4589053"/>
              <a:ext cx="5018048" cy="154002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630675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13738-DC54-7103-2D88-AA6CB7F4B41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87830D2-7CE6-95DB-513E-0675C40D99DE}"/>
              </a:ext>
            </a:extLst>
          </p:cNvPr>
          <p:cNvSpPr>
            <a:spLocks noGrp="1"/>
          </p:cNvSpPr>
          <p:nvPr>
            <p:ph type="title"/>
          </p:nvPr>
        </p:nvSpPr>
        <p:spPr/>
        <p:txBody>
          <a:bodyPr/>
          <a:lstStyle/>
          <a:p>
            <a:r>
              <a:rPr lang="nl-NL"/>
              <a:t>Voorbeeld (2023-I)</a:t>
            </a:r>
          </a:p>
        </p:txBody>
      </p:sp>
      <p:pic>
        <p:nvPicPr>
          <p:cNvPr id="4" name="Afbeelding 3">
            <a:extLst>
              <a:ext uri="{FF2B5EF4-FFF2-40B4-BE49-F238E27FC236}">
                <a16:creationId xmlns:a16="http://schemas.microsoft.com/office/drawing/2014/main" id="{57341D06-64D1-A93E-6CDD-F1549F4874CA}"/>
              </a:ext>
            </a:extLst>
          </p:cNvPr>
          <p:cNvPicPr>
            <a:picLocks noChangeAspect="1"/>
          </p:cNvPicPr>
          <p:nvPr/>
        </p:nvPicPr>
        <p:blipFill>
          <a:blip r:embed="rId3"/>
          <a:stretch>
            <a:fillRect/>
          </a:stretch>
        </p:blipFill>
        <p:spPr>
          <a:xfrm>
            <a:off x="356350" y="3327400"/>
            <a:ext cx="10997450" cy="1584785"/>
          </a:xfrm>
          <a:prstGeom prst="rect">
            <a:avLst/>
          </a:prstGeom>
        </p:spPr>
      </p:pic>
    </p:spTree>
    <p:extLst>
      <p:ext uri="{BB962C8B-B14F-4D97-AF65-F5344CB8AC3E}">
        <p14:creationId xmlns:p14="http://schemas.microsoft.com/office/powerpoint/2010/main" val="1250819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0F3FB-B365-00BD-8747-43F99E452BD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A1FB53A-00E6-F437-42A5-78326F127D2B}"/>
              </a:ext>
            </a:extLst>
          </p:cNvPr>
          <p:cNvSpPr>
            <a:spLocks noGrp="1"/>
          </p:cNvSpPr>
          <p:nvPr>
            <p:ph type="title"/>
          </p:nvPr>
        </p:nvSpPr>
        <p:spPr/>
        <p:txBody>
          <a:bodyPr/>
          <a:lstStyle/>
          <a:p>
            <a:r>
              <a:rPr lang="nl-NL"/>
              <a:t>Uitwerking</a:t>
            </a:r>
          </a:p>
        </p:txBody>
      </p:sp>
      <p:pic>
        <p:nvPicPr>
          <p:cNvPr id="4" name="Afbeelding 3">
            <a:extLst>
              <a:ext uri="{FF2B5EF4-FFF2-40B4-BE49-F238E27FC236}">
                <a16:creationId xmlns:a16="http://schemas.microsoft.com/office/drawing/2014/main" id="{A46CF953-C899-CB57-7196-FD2F3CA2B4AB}"/>
              </a:ext>
            </a:extLst>
          </p:cNvPr>
          <p:cNvPicPr>
            <a:picLocks noChangeAspect="1"/>
          </p:cNvPicPr>
          <p:nvPr/>
        </p:nvPicPr>
        <p:blipFill>
          <a:blip r:embed="rId3"/>
          <a:stretch>
            <a:fillRect/>
          </a:stretch>
        </p:blipFill>
        <p:spPr>
          <a:xfrm>
            <a:off x="838200" y="2006698"/>
            <a:ext cx="10704337" cy="3865781"/>
          </a:xfrm>
          <a:prstGeom prst="rect">
            <a:avLst/>
          </a:prstGeom>
        </p:spPr>
      </p:pic>
    </p:spTree>
    <p:extLst>
      <p:ext uri="{BB962C8B-B14F-4D97-AF65-F5344CB8AC3E}">
        <p14:creationId xmlns:p14="http://schemas.microsoft.com/office/powerpoint/2010/main" val="3201440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563" name="Google Shape;563;p18"/>
          <p:cNvPicPr preferRelativeResize="0"/>
          <p:nvPr/>
        </p:nvPicPr>
        <p:blipFill rotWithShape="1">
          <a:blip r:embed="rId3">
            <a:alphaModFix/>
          </a:blip>
          <a:srcRect/>
          <a:stretch/>
        </p:blipFill>
        <p:spPr>
          <a:xfrm>
            <a:off x="6095995" y="3428996"/>
            <a:ext cx="9" cy="8"/>
          </a:xfrm>
          <a:prstGeom prst="rect">
            <a:avLst/>
          </a:prstGeom>
          <a:noFill/>
          <a:ln>
            <a:noFill/>
          </a:ln>
        </p:spPr>
      </p:pic>
      <p:pic>
        <p:nvPicPr>
          <p:cNvPr id="564" name="Google Shape;564;p18"/>
          <p:cNvPicPr preferRelativeResize="0"/>
          <p:nvPr/>
        </p:nvPicPr>
        <p:blipFill rotWithShape="1">
          <a:blip r:embed="rId4">
            <a:alphaModFix/>
          </a:blip>
          <a:srcRect/>
          <a:stretch/>
        </p:blipFill>
        <p:spPr>
          <a:xfrm>
            <a:off x="5421854" y="1740228"/>
            <a:ext cx="6612867" cy="4703107"/>
          </a:xfrm>
          <a:prstGeom prst="rect">
            <a:avLst/>
          </a:prstGeom>
          <a:noFill/>
          <a:ln>
            <a:noFill/>
          </a:ln>
        </p:spPr>
      </p:pic>
      <p:sp>
        <p:nvSpPr>
          <p:cNvPr id="2" name="Google Shape;99;g2d17701bccb_0_0">
            <a:extLst>
              <a:ext uri="{FF2B5EF4-FFF2-40B4-BE49-F238E27FC236}">
                <a16:creationId xmlns:a16="http://schemas.microsoft.com/office/drawing/2014/main" id="{2F50DA8D-CA8B-9D3A-BB94-542960AE5506}"/>
              </a:ext>
            </a:extLst>
          </p:cNvPr>
          <p:cNvSpPr txBox="1">
            <a:spLocks noGrp="1"/>
          </p:cNvSpPr>
          <p:nvPr>
            <p:ph type="body" idx="1"/>
          </p:nvPr>
        </p:nvSpPr>
        <p:spPr>
          <a:xfrm>
            <a:off x="8422564" y="6315355"/>
            <a:ext cx="3909869" cy="369291"/>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000">
                <a:latin typeface="Effra" panose="02000506080000020004" pitchFamily="2" charset="0"/>
                <a:ea typeface="Arial"/>
                <a:cs typeface="Arial"/>
                <a:sym typeface="Arial"/>
              </a:rPr>
              <a:t>Binas 83B / </a:t>
            </a:r>
            <a:r>
              <a:rPr lang="nl-NL" sz="2000">
                <a:latin typeface="Effra" panose="02000506080000020004"/>
              </a:rPr>
              <a:t>ScienceData p. 271</a:t>
            </a:r>
          </a:p>
        </p:txBody>
      </p:sp>
      <p:sp>
        <p:nvSpPr>
          <p:cNvPr id="3" name="Tekstvak 2">
            <a:extLst>
              <a:ext uri="{FF2B5EF4-FFF2-40B4-BE49-F238E27FC236}">
                <a16:creationId xmlns:a16="http://schemas.microsoft.com/office/drawing/2014/main" id="{48340E12-0DCF-C3F9-682E-ABDCF90BEE39}"/>
              </a:ext>
            </a:extLst>
          </p:cNvPr>
          <p:cNvSpPr txBox="1"/>
          <p:nvPr/>
        </p:nvSpPr>
        <p:spPr>
          <a:xfrm>
            <a:off x="644681" y="1730068"/>
            <a:ext cx="5105870" cy="4724370"/>
          </a:xfrm>
          <a:prstGeom prst="rect">
            <a:avLst/>
          </a:prstGeom>
          <a:noFill/>
        </p:spPr>
        <p:txBody>
          <a:bodyPr wrap="square" rtlCol="0">
            <a:spAutoFit/>
          </a:bodyPr>
          <a:lstStyle/>
          <a:p>
            <a:pPr marL="285750" indent="-285750">
              <a:buFont typeface="Arial" panose="020B0604020202020204" pitchFamily="34" charset="0"/>
              <a:buChar char="•"/>
            </a:pPr>
            <a:r>
              <a:rPr lang="nl-NL" sz="2150" b="1">
                <a:latin typeface="Effra" panose="02000506080000020004"/>
              </a:rPr>
              <a:t>Vitale capaciteit </a:t>
            </a:r>
            <a:r>
              <a:rPr lang="nl-NL" sz="2150">
                <a:latin typeface="Effra" panose="02000506080000020004"/>
              </a:rPr>
              <a:t>= maximale </a:t>
            </a:r>
            <a:br>
              <a:rPr lang="nl-NL" sz="2150">
                <a:latin typeface="Effra" panose="02000506080000020004"/>
              </a:rPr>
            </a:br>
            <a:r>
              <a:rPr lang="nl-NL" sz="2150">
                <a:latin typeface="Effra" panose="02000506080000020004"/>
              </a:rPr>
              <a:t>hoeveelheid lucht die je kunt </a:t>
            </a:r>
            <a:br>
              <a:rPr lang="nl-NL" sz="2150">
                <a:latin typeface="Effra" panose="02000506080000020004"/>
              </a:rPr>
            </a:br>
            <a:r>
              <a:rPr lang="nl-NL" sz="2150">
                <a:latin typeface="Effra" panose="02000506080000020004"/>
              </a:rPr>
              <a:t>uitademen na maximaal inademen </a:t>
            </a:r>
            <a:br>
              <a:rPr lang="nl-NL" sz="2150">
                <a:latin typeface="Effra" panose="02000506080000020004"/>
              </a:rPr>
            </a:br>
            <a:r>
              <a:rPr lang="nl-NL" sz="2150">
                <a:latin typeface="Effra" panose="02000506080000020004"/>
              </a:rPr>
              <a:t>(~4-5L bij volwassenen)</a:t>
            </a:r>
          </a:p>
          <a:p>
            <a:pPr marL="285750" indent="-285750">
              <a:buFont typeface="Arial" panose="020B0604020202020204" pitchFamily="34" charset="0"/>
              <a:buChar char="•"/>
            </a:pPr>
            <a:endParaRPr lang="nl-NL" sz="2150" b="1">
              <a:latin typeface="Effra" panose="02000506080000020004"/>
            </a:endParaRPr>
          </a:p>
          <a:p>
            <a:pPr marL="285750" indent="-285750">
              <a:buFont typeface="Arial" panose="020B0604020202020204" pitchFamily="34" charset="0"/>
              <a:buChar char="•"/>
            </a:pPr>
            <a:r>
              <a:rPr lang="nl-NL" sz="2150" b="1">
                <a:latin typeface="Effra" panose="02000506080000020004"/>
              </a:rPr>
              <a:t>Restvolume </a:t>
            </a:r>
            <a:r>
              <a:rPr lang="nl-NL" sz="2150">
                <a:latin typeface="Effra" panose="02000506080000020004"/>
              </a:rPr>
              <a:t>= lucht die achterblijft </a:t>
            </a:r>
            <a:br>
              <a:rPr lang="nl-NL" sz="2150">
                <a:latin typeface="Effra" panose="02000506080000020004"/>
              </a:rPr>
            </a:br>
            <a:r>
              <a:rPr lang="nl-NL" sz="2150">
                <a:latin typeface="Effra" panose="02000506080000020004"/>
              </a:rPr>
              <a:t>na maximaal uitademen (~1,2L)</a:t>
            </a:r>
            <a:br>
              <a:rPr lang="nl-NL" sz="2150">
                <a:latin typeface="Effra" panose="02000506080000020004"/>
              </a:rPr>
            </a:br>
            <a:r>
              <a:rPr lang="nl-NL" sz="2150">
                <a:latin typeface="Effra" panose="02000506080000020004"/>
              </a:rPr>
              <a:t>&gt; voorkomt inklappen longblaasjes</a:t>
            </a:r>
            <a:br>
              <a:rPr lang="nl-NL" sz="2150">
                <a:latin typeface="Effra" panose="02000506080000020004"/>
              </a:rPr>
            </a:br>
            <a:r>
              <a:rPr lang="nl-NL" sz="2150">
                <a:latin typeface="Effra" panose="02000506080000020004"/>
              </a:rPr>
              <a:t>&gt; gaswisseling </a:t>
            </a:r>
            <a:br>
              <a:rPr lang="nl-NL" sz="2150">
                <a:latin typeface="Effra" panose="02000506080000020004"/>
              </a:rPr>
            </a:br>
            <a:endParaRPr lang="nl-NL" sz="2150">
              <a:latin typeface="Effra" panose="02000506080000020004"/>
            </a:endParaRPr>
          </a:p>
          <a:p>
            <a:pPr marL="285750" indent="-285750">
              <a:buFont typeface="Arial" panose="020B0604020202020204" pitchFamily="34" charset="0"/>
              <a:buChar char="•"/>
            </a:pPr>
            <a:r>
              <a:rPr lang="nl-NL" sz="2150" b="1">
                <a:latin typeface="Effra" panose="02000506080000020004"/>
              </a:rPr>
              <a:t>Dode ruimte </a:t>
            </a:r>
            <a:r>
              <a:rPr lang="nl-NL" sz="2150">
                <a:latin typeface="Effra" panose="02000506080000020004"/>
              </a:rPr>
              <a:t>=</a:t>
            </a:r>
            <a:r>
              <a:rPr lang="nl-NL" sz="2150" b="1">
                <a:latin typeface="Effra" panose="02000506080000020004"/>
              </a:rPr>
              <a:t> </a:t>
            </a:r>
            <a:r>
              <a:rPr lang="nl-NL" sz="2150">
                <a:latin typeface="Effra" panose="02000506080000020004"/>
              </a:rPr>
              <a:t>hoeveelheid lucht in luchtwegen (neus, keel, luchtpijp, bronchiën en bronchiolen) waar geen gaswisseling plaatsvindt (~150mL)</a:t>
            </a:r>
            <a:endParaRPr lang="nl-NL" sz="2150" b="1">
              <a:latin typeface="Effra" panose="02000506080000020004"/>
            </a:endParaRPr>
          </a:p>
        </p:txBody>
      </p:sp>
      <p:sp>
        <p:nvSpPr>
          <p:cNvPr id="9" name="Google Shape;422;p30">
            <a:extLst>
              <a:ext uri="{FF2B5EF4-FFF2-40B4-BE49-F238E27FC236}">
                <a16:creationId xmlns:a16="http://schemas.microsoft.com/office/drawing/2014/main" id="{89F2B565-FC49-2C08-67C1-F81BFB281F19}"/>
              </a:ext>
            </a:extLst>
          </p:cNvPr>
          <p:cNvSpPr txBox="1">
            <a:spLocks noGrp="1"/>
          </p:cNvSpPr>
          <p:nvPr>
            <p:ph type="title"/>
          </p:nvPr>
        </p:nvSpPr>
        <p:spPr>
          <a:xfrm>
            <a:off x="675161" y="394208"/>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Ademhaling – longvolumes</a:t>
            </a:r>
            <a:endParaRPr>
              <a:latin typeface="Effra" panose="02000506080000020004" pitchFamily="2" charset="0"/>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grpSp>
        <p:nvGrpSpPr>
          <p:cNvPr id="423" name="Google Shape;423;p30"/>
          <p:cNvGrpSpPr/>
          <p:nvPr/>
        </p:nvGrpSpPr>
        <p:grpSpPr>
          <a:xfrm>
            <a:off x="838200" y="1690825"/>
            <a:ext cx="11136086" cy="4903560"/>
            <a:chOff x="838200" y="1690825"/>
            <a:chExt cx="11136086" cy="4903560"/>
          </a:xfrm>
        </p:grpSpPr>
        <p:pic>
          <p:nvPicPr>
            <p:cNvPr id="424" name="Google Shape;424;p30"/>
            <p:cNvPicPr preferRelativeResize="0"/>
            <p:nvPr/>
          </p:nvPicPr>
          <p:blipFill rotWithShape="1">
            <a:blip r:embed="rId3">
              <a:alphaModFix/>
            </a:blip>
            <a:srcRect r="3267"/>
            <a:stretch/>
          </p:blipFill>
          <p:spPr>
            <a:xfrm>
              <a:off x="5529940" y="1690825"/>
              <a:ext cx="6444346" cy="4903560"/>
            </a:xfrm>
            <a:prstGeom prst="rect">
              <a:avLst/>
            </a:prstGeom>
            <a:noFill/>
            <a:ln>
              <a:noFill/>
            </a:ln>
          </p:spPr>
        </p:pic>
        <p:pic>
          <p:nvPicPr>
            <p:cNvPr id="425" name="Google Shape;425;p30"/>
            <p:cNvPicPr preferRelativeResize="0"/>
            <p:nvPr/>
          </p:nvPicPr>
          <p:blipFill rotWithShape="1">
            <a:blip r:embed="rId4">
              <a:alphaModFix/>
            </a:blip>
            <a:srcRect r="6896"/>
            <a:stretch/>
          </p:blipFill>
          <p:spPr>
            <a:xfrm>
              <a:off x="838200" y="2514599"/>
              <a:ext cx="4329111" cy="3337245"/>
            </a:xfrm>
            <a:prstGeom prst="rect">
              <a:avLst/>
            </a:prstGeom>
            <a:noFill/>
            <a:ln>
              <a:noFill/>
            </a:ln>
          </p:spPr>
        </p:pic>
      </p:grpSp>
      <p:sp>
        <p:nvSpPr>
          <p:cNvPr id="8" name="Google Shape;422;p30">
            <a:extLst>
              <a:ext uri="{FF2B5EF4-FFF2-40B4-BE49-F238E27FC236}">
                <a16:creationId xmlns:a16="http://schemas.microsoft.com/office/drawing/2014/main" id="{32D4C3D7-F447-26CA-A8AA-F91C7955097D}"/>
              </a:ext>
            </a:extLst>
          </p:cNvPr>
          <p:cNvSpPr txBox="1">
            <a:spLocks noGrp="1"/>
          </p:cNvSpPr>
          <p:nvPr>
            <p:ph type="title"/>
          </p:nvPr>
        </p:nvSpPr>
        <p:spPr>
          <a:xfrm>
            <a:off x="675161" y="394208"/>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Ademhaling – spieren</a:t>
            </a:r>
            <a:endParaRPr>
              <a:latin typeface="Effra" panose="02000506080000020004" pitchFamily="2" charset="0"/>
              <a:ea typeface="Arial"/>
              <a:cs typeface="Arial"/>
              <a:sym typeface="Arial"/>
            </a:endParaRPr>
          </a:p>
        </p:txBody>
      </p:sp>
    </p:spTree>
    <p:extLst>
      <p:ext uri="{BB962C8B-B14F-4D97-AF65-F5344CB8AC3E}">
        <p14:creationId xmlns:p14="http://schemas.microsoft.com/office/powerpoint/2010/main" val="7921459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1">
          <a:extLst>
            <a:ext uri="{FF2B5EF4-FFF2-40B4-BE49-F238E27FC236}">
              <a16:creationId xmlns:a16="http://schemas.microsoft.com/office/drawing/2014/main" id="{8E8AAF6E-18C5-5A34-BBDD-57D1E78ECD23}"/>
            </a:ext>
          </a:extLst>
        </p:cNvPr>
        <p:cNvGrpSpPr/>
        <p:nvPr/>
      </p:nvGrpSpPr>
      <p:grpSpPr>
        <a:xfrm>
          <a:off x="0" y="0"/>
          <a:ext cx="0" cy="0"/>
          <a:chOff x="0" y="0"/>
          <a:chExt cx="0" cy="0"/>
        </a:xfrm>
      </p:grpSpPr>
      <p:sp>
        <p:nvSpPr>
          <p:cNvPr id="5" name="Google Shape;99;g2d17701bccb_0_0">
            <a:extLst>
              <a:ext uri="{FF2B5EF4-FFF2-40B4-BE49-F238E27FC236}">
                <a16:creationId xmlns:a16="http://schemas.microsoft.com/office/drawing/2014/main" id="{2D67A434-1517-C9F7-9343-B8675C93D715}"/>
              </a:ext>
            </a:extLst>
          </p:cNvPr>
          <p:cNvSpPr txBox="1">
            <a:spLocks noGrp="1"/>
          </p:cNvSpPr>
          <p:nvPr>
            <p:ph type="body" idx="1"/>
          </p:nvPr>
        </p:nvSpPr>
        <p:spPr>
          <a:xfrm>
            <a:off x="3245556" y="161234"/>
            <a:ext cx="5700888" cy="1103339"/>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000">
                <a:latin typeface="Effra"/>
                <a:ea typeface="Arial"/>
                <a:cs typeface="Arial"/>
                <a:sym typeface="Arial"/>
              </a:rPr>
              <a:t>Binas 82C / </a:t>
            </a:r>
            <a:r>
              <a:rPr lang="nl-NL" sz="2000">
                <a:latin typeface="Effra" panose="02000506080000020004"/>
              </a:rPr>
              <a:t>ScienceData p. 273 e.v.</a:t>
            </a:r>
          </a:p>
          <a:p>
            <a:pPr marL="190500" lvl="0" indent="0" algn="l" rtl="0">
              <a:lnSpc>
                <a:spcPct val="90000"/>
              </a:lnSpc>
              <a:spcBef>
                <a:spcPts val="0"/>
              </a:spcBef>
              <a:spcAft>
                <a:spcPts val="0"/>
              </a:spcAft>
              <a:buSzPts val="2600"/>
              <a:buNone/>
            </a:pPr>
            <a:br>
              <a:rPr lang="nl-NL" sz="2800">
                <a:latin typeface="Effra" panose="02000506080000020004" pitchFamily="2" charset="0"/>
                <a:ea typeface="Arial"/>
                <a:cs typeface="Arial"/>
              </a:rPr>
            </a:br>
            <a:endParaRPr lang="nl-NL" sz="2500">
              <a:latin typeface="Effra" panose="02000506080000020004" pitchFamily="2" charset="0"/>
              <a:ea typeface="Arial"/>
              <a:cs typeface="Arial"/>
              <a:sym typeface="Arial"/>
            </a:endParaRPr>
          </a:p>
        </p:txBody>
      </p:sp>
      <p:pic>
        <p:nvPicPr>
          <p:cNvPr id="8" name="Afbeelding 7">
            <a:extLst>
              <a:ext uri="{FF2B5EF4-FFF2-40B4-BE49-F238E27FC236}">
                <a16:creationId xmlns:a16="http://schemas.microsoft.com/office/drawing/2014/main" id="{0CE9B7B9-BF24-C731-9466-076D974410C5}"/>
              </a:ext>
            </a:extLst>
          </p:cNvPr>
          <p:cNvPicPr>
            <a:picLocks noChangeAspect="1"/>
          </p:cNvPicPr>
          <p:nvPr/>
        </p:nvPicPr>
        <p:blipFill>
          <a:blip r:embed="rId3"/>
          <a:stretch>
            <a:fillRect/>
          </a:stretch>
        </p:blipFill>
        <p:spPr>
          <a:xfrm>
            <a:off x="7269097" y="121905"/>
            <a:ext cx="4788025" cy="6574861"/>
          </a:xfrm>
          <a:prstGeom prst="rect">
            <a:avLst/>
          </a:prstGeom>
        </p:spPr>
      </p:pic>
      <p:sp>
        <p:nvSpPr>
          <p:cNvPr id="9" name="Google Shape;99;g2d17701bccb_0_0">
            <a:extLst>
              <a:ext uri="{FF2B5EF4-FFF2-40B4-BE49-F238E27FC236}">
                <a16:creationId xmlns:a16="http://schemas.microsoft.com/office/drawing/2014/main" id="{706C3D52-C156-38F0-76E3-CD7E4C7C7E85}"/>
              </a:ext>
            </a:extLst>
          </p:cNvPr>
          <p:cNvSpPr txBox="1">
            <a:spLocks/>
          </p:cNvSpPr>
          <p:nvPr/>
        </p:nvSpPr>
        <p:spPr>
          <a:xfrm>
            <a:off x="446105" y="1673620"/>
            <a:ext cx="6971070" cy="523985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33400">
              <a:lnSpc>
                <a:spcPct val="100000"/>
              </a:lnSpc>
              <a:spcBef>
                <a:spcPts val="0"/>
              </a:spcBef>
              <a:buSzPts val="2600"/>
            </a:pPr>
            <a:r>
              <a:rPr lang="nl-NL" sz="2400">
                <a:latin typeface="Effra" panose="02000506080000020004"/>
              </a:rPr>
              <a:t>Opname in:</a:t>
            </a:r>
            <a:br>
              <a:rPr lang="nl-NL" sz="2400">
                <a:latin typeface="Effra" panose="02000506080000020004"/>
              </a:rPr>
            </a:br>
            <a:r>
              <a:rPr lang="nl-NL" sz="2400">
                <a:latin typeface="Effra" panose="02000506080000020004"/>
              </a:rPr>
              <a:t>- Dunne darm – voedingsstoffen en water</a:t>
            </a:r>
            <a:br>
              <a:rPr lang="nl-NL" sz="2400">
                <a:latin typeface="Effra" panose="02000506080000020004"/>
              </a:rPr>
            </a:br>
            <a:r>
              <a:rPr lang="nl-NL" sz="2400">
                <a:latin typeface="Effra" panose="02000506080000020004"/>
              </a:rPr>
              <a:t>- Dikke darm – resterend water</a:t>
            </a:r>
            <a:br>
              <a:rPr lang="nl-NL" sz="2400">
                <a:latin typeface="Effra" panose="02000506080000020004"/>
              </a:rPr>
            </a:br>
            <a:endParaRPr lang="nl-NL" sz="2400">
              <a:latin typeface="Effra" panose="02000506080000020004"/>
            </a:endParaRPr>
          </a:p>
          <a:p>
            <a:pPr marL="533400">
              <a:lnSpc>
                <a:spcPct val="100000"/>
              </a:lnSpc>
              <a:spcBef>
                <a:spcPts val="0"/>
              </a:spcBef>
              <a:buSzPts val="2600"/>
            </a:pPr>
            <a:r>
              <a:rPr lang="nl-NL" sz="2400">
                <a:latin typeface="Effra" panose="02000506080000020004"/>
              </a:rPr>
              <a:t>Transport via:</a:t>
            </a:r>
            <a:br>
              <a:rPr lang="nl-NL" sz="2400">
                <a:latin typeface="Effra" panose="02000506080000020004"/>
              </a:rPr>
            </a:br>
            <a:r>
              <a:rPr lang="nl-NL" sz="2400">
                <a:latin typeface="Effra" panose="02000506080000020004"/>
              </a:rPr>
              <a:t>- Bloed – glucose, aminozuren, mineralen  </a:t>
            </a:r>
            <a:br>
              <a:rPr lang="nl-NL" sz="2400">
                <a:latin typeface="Effra" panose="02000506080000020004"/>
              </a:rPr>
            </a:br>
            <a:r>
              <a:rPr lang="nl-NL" sz="2400">
                <a:latin typeface="Effra" panose="02000506080000020004"/>
              </a:rPr>
              <a:t>  en wateroplosbare vitamines</a:t>
            </a:r>
            <a:br>
              <a:rPr lang="nl-NL" sz="2400">
                <a:latin typeface="Effra" panose="02000506080000020004"/>
              </a:rPr>
            </a:br>
            <a:r>
              <a:rPr lang="nl-NL" sz="2400">
                <a:latin typeface="Effra" panose="02000506080000020004"/>
              </a:rPr>
              <a:t>- Lymfe – grotere vetmoleculen</a:t>
            </a:r>
            <a:br>
              <a:rPr lang="nl-NL" sz="2400">
                <a:latin typeface="Effra" panose="02000506080000020004"/>
              </a:rPr>
            </a:br>
            <a:endParaRPr lang="nl-NL" sz="2400">
              <a:latin typeface="Effra" panose="02000506080000020004"/>
            </a:endParaRPr>
          </a:p>
          <a:p>
            <a:pPr marL="647700" indent="-457200">
              <a:lnSpc>
                <a:spcPct val="100000"/>
              </a:lnSpc>
              <a:spcBef>
                <a:spcPts val="0"/>
              </a:spcBef>
              <a:buSzPts val="2600"/>
            </a:pPr>
            <a:r>
              <a:rPr lang="nl-NL" sz="2400">
                <a:latin typeface="Effra" panose="02000506080000020004"/>
              </a:rPr>
              <a:t>Plooien, villi en microvilli in darmwand</a:t>
            </a:r>
            <a:br>
              <a:rPr lang="nl-NL" sz="2400">
                <a:latin typeface="Effra" panose="02000506080000020004"/>
              </a:rPr>
            </a:br>
            <a:r>
              <a:rPr lang="nl-NL" sz="2400">
                <a:latin typeface="Effra" panose="02000506080000020004"/>
              </a:rPr>
              <a:t>&gt; oppervlaktevergroting </a:t>
            </a:r>
            <a:br>
              <a:rPr lang="nl-NL" sz="2400">
                <a:latin typeface="Effra" panose="02000506080000020004"/>
              </a:rPr>
            </a:br>
            <a:r>
              <a:rPr lang="nl-NL" sz="2400">
                <a:latin typeface="Effra" panose="02000506080000020004"/>
              </a:rPr>
              <a:t>&gt; meer opname van brandstoffen &gt; meer energie</a:t>
            </a:r>
            <a:br>
              <a:rPr lang="nl-NL" sz="2400">
                <a:latin typeface="Effra" panose="02000506080000020004"/>
              </a:rPr>
            </a:br>
            <a:r>
              <a:rPr lang="nl-NL" sz="2400">
                <a:latin typeface="Effra" panose="02000506080000020004"/>
              </a:rPr>
              <a:t>&gt; meer opname van bouwstoffen &gt; meer groei</a:t>
            </a:r>
            <a:endParaRPr lang="en-US" sz="2500" b="1">
              <a:latin typeface="Effra" panose="02000506080000020004"/>
              <a:sym typeface="Wingdings" panose="05000000000000000000" pitchFamily="2" charset="2"/>
            </a:endParaRPr>
          </a:p>
          <a:p>
            <a:pPr marL="190500" indent="0">
              <a:spcBef>
                <a:spcPts val="0"/>
              </a:spcBef>
              <a:buSzPts val="2600"/>
              <a:buFont typeface="Arial"/>
              <a:buNone/>
            </a:pPr>
            <a:endParaRPr lang="nl-NL" sz="2500">
              <a:latin typeface="Effra" panose="02000506080000020004" pitchFamily="2" charset="0"/>
              <a:ea typeface="Arial"/>
              <a:cs typeface="Arial"/>
              <a:sym typeface="Arial"/>
            </a:endParaRPr>
          </a:p>
        </p:txBody>
      </p:sp>
      <p:sp>
        <p:nvSpPr>
          <p:cNvPr id="12" name="Google Shape;232;g23e5d7deefc_1_69">
            <a:extLst>
              <a:ext uri="{FF2B5EF4-FFF2-40B4-BE49-F238E27FC236}">
                <a16:creationId xmlns:a16="http://schemas.microsoft.com/office/drawing/2014/main" id="{5D71B512-AFD8-CC7A-AA93-7683BBDBB8D1}"/>
              </a:ext>
            </a:extLst>
          </p:cNvPr>
          <p:cNvSpPr txBox="1">
            <a:spLocks noGrp="1"/>
          </p:cNvSpPr>
          <p:nvPr>
            <p:ph type="title"/>
          </p:nvPr>
        </p:nvSpPr>
        <p:spPr>
          <a:xfrm>
            <a:off x="594182" y="481792"/>
            <a:ext cx="10515600" cy="1325700"/>
          </a:xfrm>
          <a:prstGeom prst="rect">
            <a:avLst/>
          </a:prstGeom>
          <a:noFill/>
          <a:ln>
            <a:noFill/>
          </a:ln>
        </p:spPr>
        <p:txBody>
          <a:bodyPr spcFirstLastPara="1" wrap="square" lIns="91425" tIns="45700" rIns="91425" bIns="45700" anchor="ctr" anchorCtr="0">
            <a:normAutofit/>
          </a:bodyPr>
          <a:lstStyle/>
          <a:p>
            <a:pPr>
              <a:buSzPts val="4400"/>
            </a:pPr>
            <a:r>
              <a:rPr lang="nl-NL" sz="3800">
                <a:latin typeface="Effra"/>
                <a:ea typeface="Arial"/>
                <a:cs typeface="Arial"/>
                <a:sym typeface="Arial"/>
              </a:rPr>
              <a:t>Vertering – opname en transport</a:t>
            </a:r>
            <a:endParaRPr lang="nl-NL" sz="3800">
              <a:latin typeface="Effra" panose="02000506080000020004" pitchFamily="2" charset="0"/>
              <a:ea typeface="Arial"/>
              <a:cs typeface="Arial"/>
              <a:sym typeface="Arial"/>
            </a:endParaRPr>
          </a:p>
        </p:txBody>
      </p:sp>
    </p:spTree>
    <p:extLst>
      <p:ext uri="{BB962C8B-B14F-4D97-AF65-F5344CB8AC3E}">
        <p14:creationId xmlns:p14="http://schemas.microsoft.com/office/powerpoint/2010/main" val="119463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1">
          <a:extLst>
            <a:ext uri="{FF2B5EF4-FFF2-40B4-BE49-F238E27FC236}">
              <a16:creationId xmlns:a16="http://schemas.microsoft.com/office/drawing/2014/main" id="{C79CC47F-F06F-8114-576C-0B4F2F165633}"/>
            </a:ext>
          </a:extLst>
        </p:cNvPr>
        <p:cNvGrpSpPr/>
        <p:nvPr/>
      </p:nvGrpSpPr>
      <p:grpSpPr>
        <a:xfrm>
          <a:off x="0" y="0"/>
          <a:ext cx="0" cy="0"/>
          <a:chOff x="0" y="0"/>
          <a:chExt cx="0" cy="0"/>
        </a:xfrm>
      </p:grpSpPr>
      <p:sp>
        <p:nvSpPr>
          <p:cNvPr id="232" name="Google Shape;232;g23e5d7deefc_1_69">
            <a:extLst>
              <a:ext uri="{FF2B5EF4-FFF2-40B4-BE49-F238E27FC236}">
                <a16:creationId xmlns:a16="http://schemas.microsoft.com/office/drawing/2014/main" id="{6CBCEAD9-5572-91B0-535F-B312CFBB0B82}"/>
              </a:ext>
            </a:extLst>
          </p:cNvPr>
          <p:cNvSpPr txBox="1">
            <a:spLocks noGrp="1"/>
          </p:cNvSpPr>
          <p:nvPr>
            <p:ph type="title"/>
          </p:nvPr>
        </p:nvSpPr>
        <p:spPr>
          <a:xfrm>
            <a:off x="594182" y="471960"/>
            <a:ext cx="10515600" cy="1325700"/>
          </a:xfrm>
          <a:prstGeom prst="rect">
            <a:avLst/>
          </a:prstGeom>
          <a:noFill/>
          <a:ln>
            <a:noFill/>
          </a:ln>
        </p:spPr>
        <p:txBody>
          <a:bodyPr spcFirstLastPara="1" wrap="square" lIns="91425" tIns="45700" rIns="91425" bIns="45700" anchor="ctr" anchorCtr="0">
            <a:normAutofit/>
          </a:bodyPr>
          <a:lstStyle/>
          <a:p>
            <a:pPr>
              <a:buSzPts val="4400"/>
            </a:pPr>
            <a:r>
              <a:rPr lang="nl-NL" sz="4000">
                <a:latin typeface="Effra"/>
                <a:ea typeface="Arial"/>
                <a:cs typeface="Arial"/>
                <a:sym typeface="Arial"/>
              </a:rPr>
              <a:t>Let op!</a:t>
            </a:r>
            <a:endParaRPr lang="nl-NL" sz="4000">
              <a:latin typeface="Effra" panose="02000506080000020004" pitchFamily="2" charset="0"/>
              <a:ea typeface="Arial"/>
              <a:cs typeface="Arial"/>
              <a:sym typeface="Arial"/>
            </a:endParaRPr>
          </a:p>
        </p:txBody>
      </p:sp>
      <p:pic>
        <p:nvPicPr>
          <p:cNvPr id="5" name="Afbeelding 4">
            <a:extLst>
              <a:ext uri="{FF2B5EF4-FFF2-40B4-BE49-F238E27FC236}">
                <a16:creationId xmlns:a16="http://schemas.microsoft.com/office/drawing/2014/main" id="{5C8B7E6A-3D26-4BA9-7340-A17BAD22C18A}"/>
              </a:ext>
            </a:extLst>
          </p:cNvPr>
          <p:cNvPicPr>
            <a:picLocks noChangeAspect="1"/>
          </p:cNvPicPr>
          <p:nvPr/>
        </p:nvPicPr>
        <p:blipFill>
          <a:blip r:embed="rId3"/>
          <a:srcRect l="4703"/>
          <a:stretch>
            <a:fillRect/>
          </a:stretch>
        </p:blipFill>
        <p:spPr>
          <a:xfrm>
            <a:off x="5572953" y="114857"/>
            <a:ext cx="6475062" cy="5863155"/>
          </a:xfrm>
          <a:prstGeom prst="rect">
            <a:avLst/>
          </a:prstGeom>
        </p:spPr>
      </p:pic>
      <p:sp>
        <p:nvSpPr>
          <p:cNvPr id="8" name="Google Shape;99;g2d17701bccb_0_0">
            <a:extLst>
              <a:ext uri="{FF2B5EF4-FFF2-40B4-BE49-F238E27FC236}">
                <a16:creationId xmlns:a16="http://schemas.microsoft.com/office/drawing/2014/main" id="{5FE493F0-DCE1-140F-2DAB-339AD0795CD7}"/>
              </a:ext>
            </a:extLst>
          </p:cNvPr>
          <p:cNvSpPr txBox="1">
            <a:spLocks noGrp="1"/>
          </p:cNvSpPr>
          <p:nvPr>
            <p:ph type="body" idx="1"/>
          </p:nvPr>
        </p:nvSpPr>
        <p:spPr>
          <a:xfrm>
            <a:off x="8259338" y="6348862"/>
            <a:ext cx="5700888" cy="1103339"/>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000">
                <a:latin typeface="Effra"/>
                <a:ea typeface="Arial"/>
                <a:cs typeface="Arial"/>
                <a:sym typeface="Arial"/>
              </a:rPr>
              <a:t>Binas 82E+F / </a:t>
            </a:r>
            <a:r>
              <a:rPr lang="nl-NL" sz="2000">
                <a:latin typeface="Effra" panose="02000506080000020004"/>
              </a:rPr>
              <a:t>ScienceData p. 279</a:t>
            </a:r>
          </a:p>
          <a:p>
            <a:pPr marL="190500" lvl="0" indent="0" algn="l" rtl="0">
              <a:lnSpc>
                <a:spcPct val="90000"/>
              </a:lnSpc>
              <a:spcBef>
                <a:spcPts val="0"/>
              </a:spcBef>
              <a:spcAft>
                <a:spcPts val="0"/>
              </a:spcAft>
              <a:buSzPts val="2600"/>
              <a:buNone/>
            </a:pPr>
            <a:br>
              <a:rPr lang="nl-NL" sz="2800">
                <a:latin typeface="Effra" panose="02000506080000020004" pitchFamily="2" charset="0"/>
                <a:ea typeface="Arial"/>
                <a:cs typeface="Arial"/>
              </a:rPr>
            </a:br>
            <a:endParaRPr lang="nl-NL" sz="2500">
              <a:latin typeface="Effra" panose="02000506080000020004" pitchFamily="2" charset="0"/>
              <a:ea typeface="Arial"/>
              <a:cs typeface="Arial"/>
              <a:sym typeface="Arial"/>
            </a:endParaRPr>
          </a:p>
        </p:txBody>
      </p:sp>
      <p:sp>
        <p:nvSpPr>
          <p:cNvPr id="2" name="Google Shape;99;g2d17701bccb_0_0">
            <a:extLst>
              <a:ext uri="{FF2B5EF4-FFF2-40B4-BE49-F238E27FC236}">
                <a16:creationId xmlns:a16="http://schemas.microsoft.com/office/drawing/2014/main" id="{748AC48B-3B16-722A-EE73-AF20A528FAFF}"/>
              </a:ext>
            </a:extLst>
          </p:cNvPr>
          <p:cNvSpPr txBox="1">
            <a:spLocks/>
          </p:cNvSpPr>
          <p:nvPr/>
        </p:nvSpPr>
        <p:spPr>
          <a:xfrm>
            <a:off x="403123" y="2135098"/>
            <a:ext cx="11906864" cy="5234213"/>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47700" indent="-457200">
              <a:spcBef>
                <a:spcPts val="0"/>
              </a:spcBef>
              <a:buSzPts val="2600"/>
            </a:pPr>
            <a:r>
              <a:rPr lang="nl-NL" sz="2400">
                <a:latin typeface="Effra" panose="02000506080000020004"/>
              </a:rPr>
              <a:t>Producerend orgaan/weefsel </a:t>
            </a:r>
            <a:br>
              <a:rPr lang="nl-NL" sz="2400">
                <a:latin typeface="Effra" panose="02000506080000020004"/>
              </a:rPr>
            </a:br>
            <a:r>
              <a:rPr lang="nl-NL" sz="2400" b="1">
                <a:latin typeface="Effra" panose="02000506080000020004"/>
              </a:rPr>
              <a:t>≠</a:t>
            </a:r>
            <a:r>
              <a:rPr lang="nl-NL" sz="2400">
                <a:latin typeface="Effra" panose="02000506080000020004"/>
              </a:rPr>
              <a:t> plek van werking</a:t>
            </a:r>
            <a:br>
              <a:rPr lang="nl-NL" sz="2400">
                <a:latin typeface="Effra" panose="02000506080000020004"/>
              </a:rPr>
            </a:br>
            <a:br>
              <a:rPr lang="nl-NL" sz="2400">
                <a:latin typeface="Effra" panose="02000506080000020004"/>
              </a:rPr>
            </a:br>
            <a:r>
              <a:rPr lang="nl-NL" sz="2400" i="1">
                <a:latin typeface="Effra" panose="02000506080000020004"/>
              </a:rPr>
              <a:t>Bijv.</a:t>
            </a:r>
            <a:r>
              <a:rPr lang="nl-NL" sz="2400">
                <a:latin typeface="Effra" panose="02000506080000020004"/>
              </a:rPr>
              <a:t> alvleesklier maakt lipase, </a:t>
            </a:r>
            <a:br>
              <a:rPr lang="nl-NL" sz="2400">
                <a:latin typeface="Effra" panose="02000506080000020004"/>
              </a:rPr>
            </a:br>
            <a:r>
              <a:rPr lang="nl-NL" sz="2400">
                <a:latin typeface="Effra" panose="02000506080000020004"/>
              </a:rPr>
              <a:t>werking in twaalfvingerige </a:t>
            </a:r>
            <a:br>
              <a:rPr lang="nl-NL" sz="2400">
                <a:latin typeface="Effra" panose="02000506080000020004"/>
              </a:rPr>
            </a:br>
            <a:r>
              <a:rPr lang="nl-NL" sz="2400">
                <a:latin typeface="Effra" panose="02000506080000020004"/>
              </a:rPr>
              <a:t>darm en dunne darm</a:t>
            </a:r>
          </a:p>
          <a:p>
            <a:pPr marL="647700" indent="-457200">
              <a:spcBef>
                <a:spcPts val="0"/>
              </a:spcBef>
              <a:buSzPts val="2600"/>
            </a:pPr>
            <a:endParaRPr lang="nl-NL" sz="2400">
              <a:latin typeface="Effra" panose="02000506080000020004"/>
            </a:endParaRPr>
          </a:p>
          <a:p>
            <a:pPr marL="647700" indent="-457200">
              <a:spcBef>
                <a:spcPts val="0"/>
              </a:spcBef>
              <a:buSzPts val="2600"/>
            </a:pPr>
            <a:r>
              <a:rPr lang="nl-NL" sz="2400">
                <a:latin typeface="Effra" panose="02000506080000020004"/>
              </a:rPr>
              <a:t>Gal </a:t>
            </a:r>
            <a:r>
              <a:rPr lang="nl-NL" sz="2400" b="1">
                <a:latin typeface="Effra" panose="02000506080000020004"/>
              </a:rPr>
              <a:t>=</a:t>
            </a:r>
            <a:r>
              <a:rPr lang="nl-NL" sz="2400">
                <a:latin typeface="Effra" panose="02000506080000020004"/>
              </a:rPr>
              <a:t> emulgator </a:t>
            </a:r>
            <a:r>
              <a:rPr lang="nl-NL" sz="2400" b="1">
                <a:latin typeface="Effra" panose="02000506080000020004"/>
              </a:rPr>
              <a:t>≠</a:t>
            </a:r>
            <a:r>
              <a:rPr lang="nl-NL" sz="2400">
                <a:latin typeface="Effra" panose="02000506080000020004"/>
              </a:rPr>
              <a:t> enzym</a:t>
            </a:r>
            <a:br>
              <a:rPr lang="nl-NL" sz="2400">
                <a:latin typeface="Effra" panose="02000506080000020004"/>
              </a:rPr>
            </a:br>
            <a:r>
              <a:rPr lang="nl-NL" sz="2400">
                <a:latin typeface="Effra" panose="02000506080000020004"/>
              </a:rPr>
              <a:t>&gt; verteert vetten dus niet, </a:t>
            </a:r>
            <a:br>
              <a:rPr lang="nl-NL" sz="2400">
                <a:latin typeface="Effra" panose="02000506080000020004"/>
              </a:rPr>
            </a:br>
            <a:r>
              <a:rPr lang="nl-NL" sz="2400">
                <a:latin typeface="Effra" panose="02000506080000020004"/>
              </a:rPr>
              <a:t>maar emulgeert vetten!</a:t>
            </a:r>
            <a:endParaRPr lang="nl-NL" sz="2400">
              <a:latin typeface="Effra" panose="02000506080000020004"/>
              <a:sym typeface="Wingdings" panose="05000000000000000000" pitchFamily="2" charset="2"/>
            </a:endParaRPr>
          </a:p>
          <a:p>
            <a:pPr marL="647700" indent="-457200">
              <a:spcBef>
                <a:spcPts val="0"/>
              </a:spcBef>
              <a:buSzPts val="2600"/>
            </a:pPr>
            <a:endParaRPr lang="nl-NL" sz="2400" b="1">
              <a:latin typeface="Effra" panose="02000506080000020004"/>
              <a:sym typeface="Wingdings" panose="05000000000000000000" pitchFamily="2" charset="2"/>
            </a:endParaRPr>
          </a:p>
          <a:p>
            <a:pPr marL="647700" indent="-457200">
              <a:spcBef>
                <a:spcPts val="0"/>
              </a:spcBef>
              <a:buSzPts val="2600"/>
            </a:pPr>
            <a:r>
              <a:rPr lang="nl-NL" sz="2400">
                <a:latin typeface="Effra" panose="02000506080000020004"/>
                <a:sym typeface="Wingdings" panose="05000000000000000000" pitchFamily="2" charset="2"/>
              </a:rPr>
              <a:t>Galproductie door lever </a:t>
            </a:r>
            <a:br>
              <a:rPr lang="nl-NL" sz="2400">
                <a:latin typeface="Effra" panose="02000506080000020004"/>
                <a:sym typeface="Wingdings" panose="05000000000000000000" pitchFamily="2" charset="2"/>
              </a:rPr>
            </a:br>
            <a:r>
              <a:rPr lang="nl-NL" sz="2400">
                <a:latin typeface="Effra" panose="02000506080000020004"/>
                <a:sym typeface="Wingdings" panose="05000000000000000000" pitchFamily="2" charset="2"/>
              </a:rPr>
              <a:t>en opslag in galblaas</a:t>
            </a:r>
            <a:endParaRPr lang="en-US" sz="2500">
              <a:latin typeface="Effra" panose="02000506080000020004"/>
              <a:sym typeface="Wingdings" panose="05000000000000000000" pitchFamily="2" charset="2"/>
            </a:endParaRPr>
          </a:p>
          <a:p>
            <a:pPr marL="0" indent="0">
              <a:buNone/>
            </a:pPr>
            <a:r>
              <a:rPr lang="en-US" sz="2500" b="1">
                <a:latin typeface="Effra" panose="02000506080000020004"/>
                <a:sym typeface="Wingdings" panose="05000000000000000000" pitchFamily="2" charset="2"/>
              </a:rPr>
              <a:t>   </a:t>
            </a:r>
          </a:p>
          <a:p>
            <a:pPr marL="190500" indent="0">
              <a:spcBef>
                <a:spcPts val="0"/>
              </a:spcBef>
              <a:buSzPts val="2600"/>
              <a:buFont typeface="Arial"/>
              <a:buNone/>
            </a:pPr>
            <a:endParaRPr lang="nl-NL" sz="2500">
              <a:latin typeface="Effra" panose="02000506080000020004" pitchFamily="2" charset="0"/>
              <a:ea typeface="Arial"/>
              <a:cs typeface="Arial"/>
              <a:sym typeface="Arial"/>
            </a:endParaRPr>
          </a:p>
        </p:txBody>
      </p:sp>
      <p:pic>
        <p:nvPicPr>
          <p:cNvPr id="6" name="Picture 34" descr="4 ligging maag lever galblaas 2">
            <a:extLst>
              <a:ext uri="{FF2B5EF4-FFF2-40B4-BE49-F238E27FC236}">
                <a16:creationId xmlns:a16="http://schemas.microsoft.com/office/drawing/2014/main" id="{28D8E6A2-B6E5-AEE2-024F-EFB60E24A57F}"/>
              </a:ext>
            </a:extLst>
          </p:cNvPr>
          <p:cNvPicPr>
            <a:picLocks noChangeAspect="1" noChangeArrowheads="1"/>
          </p:cNvPicPr>
          <p:nvPr/>
        </p:nvPicPr>
        <p:blipFill rotWithShape="1">
          <a:blip r:embed="rId4">
            <a:clrChange>
              <a:clrFrom>
                <a:srgbClr val="CCFFFF"/>
              </a:clrFrom>
              <a:clrTo>
                <a:srgbClr val="CCFFFF">
                  <a:alpha val="0"/>
                </a:srgbClr>
              </a:clrTo>
            </a:clrChange>
            <a:extLst>
              <a:ext uri="{28A0092B-C50C-407E-A947-70E740481C1C}">
                <a14:useLocalDpi xmlns:a14="http://schemas.microsoft.com/office/drawing/2010/main" val="0"/>
              </a:ext>
            </a:extLst>
          </a:blip>
          <a:srcRect t="-149" b="5466"/>
          <a:stretch>
            <a:fillRect/>
          </a:stretch>
        </p:blipFill>
        <p:spPr bwMode="auto">
          <a:xfrm>
            <a:off x="2470446" y="182199"/>
            <a:ext cx="3102507" cy="1870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60359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1">
          <a:extLst>
            <a:ext uri="{FF2B5EF4-FFF2-40B4-BE49-F238E27FC236}">
              <a16:creationId xmlns:a16="http://schemas.microsoft.com/office/drawing/2014/main" id="{AE7A8DCB-28EC-D889-E2FE-8A2FD85CFBE0}"/>
            </a:ext>
          </a:extLst>
        </p:cNvPr>
        <p:cNvGrpSpPr/>
        <p:nvPr/>
      </p:nvGrpSpPr>
      <p:grpSpPr>
        <a:xfrm>
          <a:off x="0" y="0"/>
          <a:ext cx="0" cy="0"/>
          <a:chOff x="0" y="0"/>
          <a:chExt cx="0" cy="0"/>
        </a:xfrm>
      </p:grpSpPr>
      <p:sp>
        <p:nvSpPr>
          <p:cNvPr id="182" name="Google Shape;182;g23e4fb3f7be_0_25">
            <a:extLst>
              <a:ext uri="{FF2B5EF4-FFF2-40B4-BE49-F238E27FC236}">
                <a16:creationId xmlns:a16="http://schemas.microsoft.com/office/drawing/2014/main" id="{821914DB-6775-EA45-1CB8-2EF763E630F4}"/>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Vertering</a:t>
            </a:r>
            <a:endParaRPr>
              <a:latin typeface="Effra" panose="02000506080000020004" pitchFamily="2" charset="0"/>
              <a:ea typeface="Arial"/>
              <a:cs typeface="Arial"/>
              <a:sym typeface="Arial"/>
            </a:endParaRPr>
          </a:p>
        </p:txBody>
      </p:sp>
      <p:pic>
        <p:nvPicPr>
          <p:cNvPr id="183" name="Google Shape;183;g23e4fb3f7be_0_25">
            <a:extLst>
              <a:ext uri="{FF2B5EF4-FFF2-40B4-BE49-F238E27FC236}">
                <a16:creationId xmlns:a16="http://schemas.microsoft.com/office/drawing/2014/main" id="{4F440F14-EC7C-49C4-8927-F283804EDAC9}"/>
              </a:ext>
            </a:extLst>
          </p:cNvPr>
          <p:cNvPicPr preferRelativeResize="0"/>
          <p:nvPr/>
        </p:nvPicPr>
        <p:blipFill rotWithShape="1">
          <a:blip r:embed="rId3">
            <a:alphaModFix/>
          </a:blip>
          <a:srcRect r="888"/>
          <a:stretch/>
        </p:blipFill>
        <p:spPr>
          <a:xfrm>
            <a:off x="3516087" y="119743"/>
            <a:ext cx="8534400" cy="6498771"/>
          </a:xfrm>
          <a:prstGeom prst="rect">
            <a:avLst/>
          </a:prstGeom>
          <a:noFill/>
          <a:ln>
            <a:noFill/>
          </a:ln>
        </p:spPr>
      </p:pic>
      <p:sp>
        <p:nvSpPr>
          <p:cNvPr id="6" name="Google Shape;99;g2d17701bccb_0_0">
            <a:extLst>
              <a:ext uri="{FF2B5EF4-FFF2-40B4-BE49-F238E27FC236}">
                <a16:creationId xmlns:a16="http://schemas.microsoft.com/office/drawing/2014/main" id="{03FACA77-C71C-13C5-A647-DF503A786783}"/>
              </a:ext>
            </a:extLst>
          </p:cNvPr>
          <p:cNvSpPr txBox="1">
            <a:spLocks/>
          </p:cNvSpPr>
          <p:nvPr/>
        </p:nvSpPr>
        <p:spPr>
          <a:xfrm>
            <a:off x="451801" y="6276899"/>
            <a:ext cx="3770243" cy="110333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90500" indent="0">
              <a:spcBef>
                <a:spcPts val="0"/>
              </a:spcBef>
              <a:buSzPts val="2600"/>
              <a:buFont typeface="Arial"/>
              <a:buNone/>
            </a:pPr>
            <a:r>
              <a:rPr lang="nl-NL" sz="2000">
                <a:latin typeface="Effra"/>
                <a:ea typeface="Arial"/>
                <a:cs typeface="Arial"/>
                <a:sym typeface="Arial"/>
              </a:rPr>
              <a:t>Binas 82G / </a:t>
            </a:r>
            <a:r>
              <a:rPr lang="nl-NL" sz="2000">
                <a:latin typeface="Effra" panose="02000506080000020004"/>
              </a:rPr>
              <a:t>ScienceData p. 280</a:t>
            </a:r>
          </a:p>
          <a:p>
            <a:pPr marL="190500" indent="0">
              <a:spcBef>
                <a:spcPts val="0"/>
              </a:spcBef>
              <a:buSzPts val="2600"/>
              <a:buFont typeface="Arial"/>
              <a:buNone/>
            </a:pPr>
            <a:br>
              <a:rPr lang="nl-NL">
                <a:latin typeface="Effra" panose="02000506080000020004" pitchFamily="2" charset="0"/>
                <a:ea typeface="Arial"/>
                <a:cs typeface="Arial"/>
              </a:rPr>
            </a:br>
            <a:endParaRPr lang="nl-NL" sz="2500">
              <a:latin typeface="Effra" panose="02000506080000020004" pitchFamily="2" charset="0"/>
              <a:ea typeface="Arial"/>
              <a:cs typeface="Arial"/>
              <a:sym typeface="Arial"/>
            </a:endParaRPr>
          </a:p>
        </p:txBody>
      </p:sp>
      <p:pic>
        <p:nvPicPr>
          <p:cNvPr id="7" name="Afbeelding 6">
            <a:extLst>
              <a:ext uri="{FF2B5EF4-FFF2-40B4-BE49-F238E27FC236}">
                <a16:creationId xmlns:a16="http://schemas.microsoft.com/office/drawing/2014/main" id="{85F96F8A-9C75-6C7D-8293-771837E06930}"/>
              </a:ext>
            </a:extLst>
          </p:cNvPr>
          <p:cNvPicPr>
            <a:picLocks noChangeAspect="1"/>
          </p:cNvPicPr>
          <p:nvPr/>
        </p:nvPicPr>
        <p:blipFill>
          <a:blip r:embed="rId4"/>
          <a:stretch>
            <a:fillRect/>
          </a:stretch>
        </p:blipFill>
        <p:spPr>
          <a:xfrm>
            <a:off x="141513" y="2510866"/>
            <a:ext cx="3770243" cy="3287607"/>
          </a:xfrm>
          <a:prstGeom prst="rect">
            <a:avLst/>
          </a:prstGeom>
        </p:spPr>
      </p:pic>
      <p:sp>
        <p:nvSpPr>
          <p:cNvPr id="8" name="Tekstvak 7">
            <a:extLst>
              <a:ext uri="{FF2B5EF4-FFF2-40B4-BE49-F238E27FC236}">
                <a16:creationId xmlns:a16="http://schemas.microsoft.com/office/drawing/2014/main" id="{98643DA9-B0E6-92F8-C471-1D3051F71D90}"/>
              </a:ext>
            </a:extLst>
          </p:cNvPr>
          <p:cNvSpPr txBox="1"/>
          <p:nvPr/>
        </p:nvSpPr>
        <p:spPr>
          <a:xfrm>
            <a:off x="283095" y="5798473"/>
            <a:ext cx="1262699" cy="276999"/>
          </a:xfrm>
          <a:prstGeom prst="rect">
            <a:avLst/>
          </a:prstGeom>
          <a:noFill/>
        </p:spPr>
        <p:txBody>
          <a:bodyPr wrap="square" rtlCol="0">
            <a:spAutoFit/>
          </a:bodyPr>
          <a:lstStyle/>
          <a:p>
            <a:r>
              <a:rPr lang="nl-NL" sz="1200">
                <a:latin typeface="Effra" panose="02000506080000020004"/>
              </a:rPr>
              <a:t>Nectar, editie 4.1</a:t>
            </a:r>
          </a:p>
        </p:txBody>
      </p:sp>
    </p:spTree>
    <p:extLst>
      <p:ext uri="{BB962C8B-B14F-4D97-AF65-F5344CB8AC3E}">
        <p14:creationId xmlns:p14="http://schemas.microsoft.com/office/powerpoint/2010/main" val="3351221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9">
          <a:extLst>
            <a:ext uri="{FF2B5EF4-FFF2-40B4-BE49-F238E27FC236}">
              <a16:creationId xmlns:a16="http://schemas.microsoft.com/office/drawing/2014/main" id="{CA54D637-8DF8-F177-AF1D-BA7119F844C2}"/>
            </a:ext>
          </a:extLst>
        </p:cNvPr>
        <p:cNvGrpSpPr/>
        <p:nvPr/>
      </p:nvGrpSpPr>
      <p:grpSpPr>
        <a:xfrm>
          <a:off x="0" y="0"/>
          <a:ext cx="0" cy="0"/>
          <a:chOff x="0" y="0"/>
          <a:chExt cx="0" cy="0"/>
        </a:xfrm>
      </p:grpSpPr>
      <p:pic>
        <p:nvPicPr>
          <p:cNvPr id="540" name="Google Shape;540;g23e4fb3f7be_7_11">
            <a:extLst>
              <a:ext uri="{FF2B5EF4-FFF2-40B4-BE49-F238E27FC236}">
                <a16:creationId xmlns:a16="http://schemas.microsoft.com/office/drawing/2014/main" id="{E42BA252-138F-903A-5996-ADE2D04006F7}"/>
              </a:ext>
            </a:extLst>
          </p:cNvPr>
          <p:cNvPicPr preferRelativeResize="0"/>
          <p:nvPr/>
        </p:nvPicPr>
        <p:blipFill rotWithShape="1">
          <a:blip r:embed="rId3">
            <a:alphaModFix/>
          </a:blip>
          <a:srcRect b="8114"/>
          <a:stretch/>
        </p:blipFill>
        <p:spPr>
          <a:xfrm>
            <a:off x="1778697" y="1988572"/>
            <a:ext cx="10142452" cy="4738154"/>
          </a:xfrm>
          <a:prstGeom prst="rect">
            <a:avLst/>
          </a:prstGeom>
          <a:noFill/>
          <a:ln>
            <a:noFill/>
          </a:ln>
        </p:spPr>
      </p:pic>
      <p:sp>
        <p:nvSpPr>
          <p:cNvPr id="541" name="Google Shape;541;g23e4fb3f7be_7_11">
            <a:extLst>
              <a:ext uri="{FF2B5EF4-FFF2-40B4-BE49-F238E27FC236}">
                <a16:creationId xmlns:a16="http://schemas.microsoft.com/office/drawing/2014/main" id="{3146369F-2E61-FE02-3BBA-E5FACAF2CC4D}"/>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Vertering</a:t>
            </a:r>
            <a:endParaRPr>
              <a:latin typeface="Effra" panose="02000506080000020004" pitchFamily="2" charset="0"/>
              <a:ea typeface="Arial"/>
              <a:cs typeface="Arial"/>
              <a:sym typeface="Arial"/>
            </a:endParaRPr>
          </a:p>
        </p:txBody>
      </p:sp>
      <p:sp>
        <p:nvSpPr>
          <p:cNvPr id="5" name="Google Shape;99;g2d17701bccb_0_0">
            <a:extLst>
              <a:ext uri="{FF2B5EF4-FFF2-40B4-BE49-F238E27FC236}">
                <a16:creationId xmlns:a16="http://schemas.microsoft.com/office/drawing/2014/main" id="{4DAA4CAC-28C1-982E-E3E6-85E4F984B12B}"/>
              </a:ext>
            </a:extLst>
          </p:cNvPr>
          <p:cNvSpPr txBox="1">
            <a:spLocks/>
          </p:cNvSpPr>
          <p:nvPr/>
        </p:nvSpPr>
        <p:spPr>
          <a:xfrm>
            <a:off x="7744423" y="1569432"/>
            <a:ext cx="3770243" cy="110333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90500" indent="0">
              <a:spcBef>
                <a:spcPts val="0"/>
              </a:spcBef>
              <a:buSzPts val="2600"/>
              <a:buFont typeface="Arial"/>
              <a:buNone/>
            </a:pPr>
            <a:r>
              <a:rPr lang="nl-NL" sz="2000">
                <a:latin typeface="Effra"/>
                <a:ea typeface="Arial"/>
                <a:cs typeface="Arial"/>
                <a:sym typeface="Arial"/>
              </a:rPr>
              <a:t>Binas 82G / </a:t>
            </a:r>
            <a:r>
              <a:rPr lang="nl-NL" sz="2000">
                <a:latin typeface="Effra" panose="02000506080000020004"/>
              </a:rPr>
              <a:t>ScienceData p. 280</a:t>
            </a:r>
          </a:p>
          <a:p>
            <a:pPr marL="190500" indent="0">
              <a:spcBef>
                <a:spcPts val="0"/>
              </a:spcBef>
              <a:buSzPts val="2600"/>
              <a:buFont typeface="Arial"/>
              <a:buNone/>
            </a:pPr>
            <a:br>
              <a:rPr lang="nl-NL">
                <a:latin typeface="Effra" panose="02000506080000020004" pitchFamily="2" charset="0"/>
                <a:ea typeface="Arial"/>
                <a:cs typeface="Arial"/>
              </a:rPr>
            </a:br>
            <a:endParaRPr lang="nl-NL" sz="2500">
              <a:latin typeface="Effra" panose="02000506080000020004" pitchFamily="2" charset="0"/>
              <a:ea typeface="Arial"/>
              <a:cs typeface="Arial"/>
              <a:sym typeface="Arial"/>
            </a:endParaRPr>
          </a:p>
        </p:txBody>
      </p:sp>
    </p:spTree>
    <p:extLst>
      <p:ext uri="{BB962C8B-B14F-4D97-AF65-F5344CB8AC3E}">
        <p14:creationId xmlns:p14="http://schemas.microsoft.com/office/powerpoint/2010/main" val="2854988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9">
          <a:extLst>
            <a:ext uri="{FF2B5EF4-FFF2-40B4-BE49-F238E27FC236}">
              <a16:creationId xmlns:a16="http://schemas.microsoft.com/office/drawing/2014/main" id="{EBFC714F-64E5-DBFB-F2EB-52C48A4B4D0C}"/>
            </a:ext>
          </a:extLst>
        </p:cNvPr>
        <p:cNvGrpSpPr/>
        <p:nvPr/>
      </p:nvGrpSpPr>
      <p:grpSpPr>
        <a:xfrm>
          <a:off x="0" y="0"/>
          <a:ext cx="0" cy="0"/>
          <a:chOff x="0" y="0"/>
          <a:chExt cx="0" cy="0"/>
        </a:xfrm>
      </p:grpSpPr>
      <p:sp>
        <p:nvSpPr>
          <p:cNvPr id="541" name="Google Shape;541;g23e4fb3f7be_7_11">
            <a:extLst>
              <a:ext uri="{FF2B5EF4-FFF2-40B4-BE49-F238E27FC236}">
                <a16:creationId xmlns:a16="http://schemas.microsoft.com/office/drawing/2014/main" id="{FF80092E-5049-F847-327E-B20446FDD567}"/>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Voorbeeld (2025-II)</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9C305112-F354-8A69-CB7C-773E2FF06253}"/>
              </a:ext>
            </a:extLst>
          </p:cNvPr>
          <p:cNvPicPr>
            <a:picLocks noChangeAspect="1"/>
          </p:cNvPicPr>
          <p:nvPr/>
        </p:nvPicPr>
        <p:blipFill>
          <a:blip r:embed="rId3"/>
          <a:stretch>
            <a:fillRect/>
          </a:stretch>
        </p:blipFill>
        <p:spPr>
          <a:xfrm>
            <a:off x="5461749" y="133138"/>
            <a:ext cx="6602087" cy="6591723"/>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t 4">
                <a:extLst>
                  <a:ext uri="{FF2B5EF4-FFF2-40B4-BE49-F238E27FC236}">
                    <a16:creationId xmlns:a16="http://schemas.microsoft.com/office/drawing/2014/main" id="{40C9A956-10C3-3B03-5ADD-6E41E41F97A1}"/>
                  </a:ext>
                </a:extLst>
              </p14:cNvPr>
              <p14:cNvContentPartPr/>
              <p14:nvPr/>
            </p14:nvContentPartPr>
            <p14:xfrm>
              <a:off x="6410070" y="5657535"/>
              <a:ext cx="2353320" cy="720"/>
            </p14:xfrm>
          </p:contentPart>
        </mc:Choice>
        <mc:Fallback xmlns="">
          <p:pic>
            <p:nvPicPr>
              <p:cNvPr id="5" name="Inkt 4">
                <a:extLst>
                  <a:ext uri="{FF2B5EF4-FFF2-40B4-BE49-F238E27FC236}">
                    <a16:creationId xmlns:a16="http://schemas.microsoft.com/office/drawing/2014/main" id="{40C9A956-10C3-3B03-5ADD-6E41E41F97A1}"/>
                  </a:ext>
                </a:extLst>
              </p:cNvPr>
              <p:cNvPicPr/>
              <p:nvPr/>
            </p:nvPicPr>
            <p:blipFill>
              <a:blip r:embed="rId5"/>
              <a:stretch>
                <a:fillRect/>
              </a:stretch>
            </p:blipFill>
            <p:spPr>
              <a:xfrm>
                <a:off x="6356070" y="5441535"/>
                <a:ext cx="246096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t 6">
                <a:extLst>
                  <a:ext uri="{FF2B5EF4-FFF2-40B4-BE49-F238E27FC236}">
                    <a16:creationId xmlns:a16="http://schemas.microsoft.com/office/drawing/2014/main" id="{EF7D7590-25C1-44E3-D7B4-BBB828A06903}"/>
                  </a:ext>
                </a:extLst>
              </p14:cNvPr>
              <p14:cNvContentPartPr/>
              <p14:nvPr/>
            </p14:nvContentPartPr>
            <p14:xfrm>
              <a:off x="6190830" y="609615"/>
              <a:ext cx="1811880" cy="720"/>
            </p14:xfrm>
          </p:contentPart>
        </mc:Choice>
        <mc:Fallback xmlns="">
          <p:pic>
            <p:nvPicPr>
              <p:cNvPr id="7" name="Inkt 6">
                <a:extLst>
                  <a:ext uri="{FF2B5EF4-FFF2-40B4-BE49-F238E27FC236}">
                    <a16:creationId xmlns:a16="http://schemas.microsoft.com/office/drawing/2014/main" id="{EF7D7590-25C1-44E3-D7B4-BBB828A06903}"/>
                  </a:ext>
                </a:extLst>
              </p:cNvPr>
              <p:cNvPicPr/>
              <p:nvPr/>
            </p:nvPicPr>
            <p:blipFill>
              <a:blip r:embed="rId7"/>
              <a:stretch>
                <a:fillRect/>
              </a:stretch>
            </p:blipFill>
            <p:spPr>
              <a:xfrm>
                <a:off x="6136830" y="393615"/>
                <a:ext cx="191952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t 8">
                <a:extLst>
                  <a:ext uri="{FF2B5EF4-FFF2-40B4-BE49-F238E27FC236}">
                    <a16:creationId xmlns:a16="http://schemas.microsoft.com/office/drawing/2014/main" id="{E29B692B-F2FD-39D5-15BA-7B89098FBDE6}"/>
                  </a:ext>
                </a:extLst>
              </p14:cNvPr>
              <p14:cNvContentPartPr/>
              <p14:nvPr/>
            </p14:nvContentPartPr>
            <p14:xfrm>
              <a:off x="9381870" y="800055"/>
              <a:ext cx="2382120" cy="720"/>
            </p14:xfrm>
          </p:contentPart>
        </mc:Choice>
        <mc:Fallback xmlns="">
          <p:pic>
            <p:nvPicPr>
              <p:cNvPr id="9" name="Inkt 8">
                <a:extLst>
                  <a:ext uri="{FF2B5EF4-FFF2-40B4-BE49-F238E27FC236}">
                    <a16:creationId xmlns:a16="http://schemas.microsoft.com/office/drawing/2014/main" id="{E29B692B-F2FD-39D5-15BA-7B89098FBDE6}"/>
                  </a:ext>
                </a:extLst>
              </p:cNvPr>
              <p:cNvPicPr/>
              <p:nvPr/>
            </p:nvPicPr>
            <p:blipFill>
              <a:blip r:embed="rId9"/>
              <a:stretch>
                <a:fillRect/>
              </a:stretch>
            </p:blipFill>
            <p:spPr>
              <a:xfrm>
                <a:off x="9327870" y="584055"/>
                <a:ext cx="248976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t 10">
                <a:extLst>
                  <a:ext uri="{FF2B5EF4-FFF2-40B4-BE49-F238E27FC236}">
                    <a16:creationId xmlns:a16="http://schemas.microsoft.com/office/drawing/2014/main" id="{81A6816B-DE95-E5A6-9203-5D7DD1E24EDF}"/>
                  </a:ext>
                </a:extLst>
              </p14:cNvPr>
              <p14:cNvContentPartPr/>
              <p14:nvPr/>
            </p14:nvContentPartPr>
            <p14:xfrm>
              <a:off x="6209910" y="980775"/>
              <a:ext cx="1743480" cy="95760"/>
            </p14:xfrm>
          </p:contentPart>
        </mc:Choice>
        <mc:Fallback xmlns="">
          <p:pic>
            <p:nvPicPr>
              <p:cNvPr id="11" name="Inkt 10">
                <a:extLst>
                  <a:ext uri="{FF2B5EF4-FFF2-40B4-BE49-F238E27FC236}">
                    <a16:creationId xmlns:a16="http://schemas.microsoft.com/office/drawing/2014/main" id="{81A6816B-DE95-E5A6-9203-5D7DD1E24EDF}"/>
                  </a:ext>
                </a:extLst>
              </p:cNvPr>
              <p:cNvPicPr/>
              <p:nvPr/>
            </p:nvPicPr>
            <p:blipFill>
              <a:blip r:embed="rId11"/>
              <a:stretch>
                <a:fillRect/>
              </a:stretch>
            </p:blipFill>
            <p:spPr>
              <a:xfrm>
                <a:off x="6155910" y="872775"/>
                <a:ext cx="1851120" cy="3114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t 12">
                <a:extLst>
                  <a:ext uri="{FF2B5EF4-FFF2-40B4-BE49-F238E27FC236}">
                    <a16:creationId xmlns:a16="http://schemas.microsoft.com/office/drawing/2014/main" id="{E84FDF67-BA7F-1C2F-0730-D004C88939E7}"/>
                  </a:ext>
                </a:extLst>
              </p14:cNvPr>
              <p14:cNvContentPartPr/>
              <p14:nvPr/>
            </p14:nvContentPartPr>
            <p14:xfrm>
              <a:off x="8172270" y="1371375"/>
              <a:ext cx="2838960" cy="720"/>
            </p14:xfrm>
          </p:contentPart>
        </mc:Choice>
        <mc:Fallback xmlns="">
          <p:pic>
            <p:nvPicPr>
              <p:cNvPr id="13" name="Inkt 12">
                <a:extLst>
                  <a:ext uri="{FF2B5EF4-FFF2-40B4-BE49-F238E27FC236}">
                    <a16:creationId xmlns:a16="http://schemas.microsoft.com/office/drawing/2014/main" id="{E84FDF67-BA7F-1C2F-0730-D004C88939E7}"/>
                  </a:ext>
                </a:extLst>
              </p:cNvPr>
              <p:cNvPicPr/>
              <p:nvPr/>
            </p:nvPicPr>
            <p:blipFill>
              <a:blip r:embed="rId13"/>
              <a:stretch>
                <a:fillRect/>
              </a:stretch>
            </p:blipFill>
            <p:spPr>
              <a:xfrm>
                <a:off x="8118270" y="1155375"/>
                <a:ext cx="294660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t 13">
                <a:extLst>
                  <a:ext uri="{FF2B5EF4-FFF2-40B4-BE49-F238E27FC236}">
                    <a16:creationId xmlns:a16="http://schemas.microsoft.com/office/drawing/2014/main" id="{E4D46D25-B6C4-F415-A6B5-7ED2BA5648D2}"/>
                  </a:ext>
                </a:extLst>
              </p14:cNvPr>
              <p14:cNvContentPartPr/>
              <p14:nvPr/>
            </p14:nvContentPartPr>
            <p14:xfrm>
              <a:off x="9477270" y="1541655"/>
              <a:ext cx="900360" cy="49320"/>
            </p14:xfrm>
          </p:contentPart>
        </mc:Choice>
        <mc:Fallback xmlns="">
          <p:pic>
            <p:nvPicPr>
              <p:cNvPr id="14" name="Inkt 13">
                <a:extLst>
                  <a:ext uri="{FF2B5EF4-FFF2-40B4-BE49-F238E27FC236}">
                    <a16:creationId xmlns:a16="http://schemas.microsoft.com/office/drawing/2014/main" id="{E4D46D25-B6C4-F415-A6B5-7ED2BA5648D2}"/>
                  </a:ext>
                </a:extLst>
              </p:cNvPr>
              <p:cNvPicPr/>
              <p:nvPr/>
            </p:nvPicPr>
            <p:blipFill>
              <a:blip r:embed="rId15"/>
              <a:stretch>
                <a:fillRect/>
              </a:stretch>
            </p:blipFill>
            <p:spPr>
              <a:xfrm>
                <a:off x="9423248" y="1432861"/>
                <a:ext cx="1008043" cy="266546"/>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Inkt 15">
                <a:extLst>
                  <a:ext uri="{FF2B5EF4-FFF2-40B4-BE49-F238E27FC236}">
                    <a16:creationId xmlns:a16="http://schemas.microsoft.com/office/drawing/2014/main" id="{C2735D27-5DD2-265C-9203-2C6AB8014F2D}"/>
                  </a:ext>
                </a:extLst>
              </p14:cNvPr>
              <p14:cNvContentPartPr/>
              <p14:nvPr/>
            </p14:nvContentPartPr>
            <p14:xfrm>
              <a:off x="6153030" y="2009655"/>
              <a:ext cx="1839240" cy="720"/>
            </p14:xfrm>
          </p:contentPart>
        </mc:Choice>
        <mc:Fallback xmlns="">
          <p:pic>
            <p:nvPicPr>
              <p:cNvPr id="16" name="Inkt 15">
                <a:extLst>
                  <a:ext uri="{FF2B5EF4-FFF2-40B4-BE49-F238E27FC236}">
                    <a16:creationId xmlns:a16="http://schemas.microsoft.com/office/drawing/2014/main" id="{C2735D27-5DD2-265C-9203-2C6AB8014F2D}"/>
                  </a:ext>
                </a:extLst>
              </p:cNvPr>
              <p:cNvPicPr/>
              <p:nvPr/>
            </p:nvPicPr>
            <p:blipFill>
              <a:blip r:embed="rId17"/>
              <a:stretch>
                <a:fillRect/>
              </a:stretch>
            </p:blipFill>
            <p:spPr>
              <a:xfrm>
                <a:off x="6099030" y="1793655"/>
                <a:ext cx="1946880" cy="432000"/>
              </a:xfrm>
              <a:prstGeom prst="rect">
                <a:avLst/>
              </a:prstGeom>
            </p:spPr>
          </p:pic>
        </mc:Fallback>
      </mc:AlternateContent>
    </p:spTree>
    <p:extLst>
      <p:ext uri="{BB962C8B-B14F-4D97-AF65-F5344CB8AC3E}">
        <p14:creationId xmlns:p14="http://schemas.microsoft.com/office/powerpoint/2010/main" val="3697220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g23e5d7deefc_1_3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Stappenplan – proefopzet</a:t>
            </a:r>
            <a:endParaRPr>
              <a:latin typeface="Effra" panose="02000506080000020004" pitchFamily="2" charset="0"/>
              <a:ea typeface="Arial"/>
              <a:cs typeface="Arial"/>
              <a:sym typeface="Arial"/>
            </a:endParaRPr>
          </a:p>
        </p:txBody>
      </p:sp>
      <p:sp>
        <p:nvSpPr>
          <p:cNvPr id="5" name="Google Shape;166;g23e5d7deefc_1_37">
            <a:extLst>
              <a:ext uri="{FF2B5EF4-FFF2-40B4-BE49-F238E27FC236}">
                <a16:creationId xmlns:a16="http://schemas.microsoft.com/office/drawing/2014/main" id="{343C969D-94C6-2C90-E259-02C9A41054A4}"/>
              </a:ext>
            </a:extLst>
          </p:cNvPr>
          <p:cNvSpPr txBox="1">
            <a:spLocks noGrp="1"/>
          </p:cNvSpPr>
          <p:nvPr>
            <p:ph type="body" idx="1"/>
          </p:nvPr>
        </p:nvSpPr>
        <p:spPr>
          <a:xfrm>
            <a:off x="838200" y="1500807"/>
            <a:ext cx="10515600" cy="4698682"/>
          </a:xfrm>
          <a:prstGeom prst="rect">
            <a:avLst/>
          </a:prstGeom>
          <a:noFill/>
          <a:ln>
            <a:noFill/>
          </a:ln>
        </p:spPr>
        <p:txBody>
          <a:bodyPr spcFirstLastPara="1" wrap="square" lIns="91425" tIns="45700" rIns="91425" bIns="45700" anchor="t" anchorCtr="0">
            <a:spAutoFit/>
          </a:bodyPr>
          <a:lstStyle/>
          <a:p>
            <a:pPr marL="571500" lvl="0" indent="-514350" algn="l" rtl="0">
              <a:lnSpc>
                <a:spcPct val="100000"/>
              </a:lnSpc>
              <a:spcBef>
                <a:spcPts val="2000"/>
              </a:spcBef>
              <a:spcAft>
                <a:spcPts val="0"/>
              </a:spcAft>
              <a:buSzPts val="2700"/>
              <a:buFont typeface="+mj-lt"/>
              <a:buAutoNum type="arabicPeriod"/>
            </a:pPr>
            <a:r>
              <a:rPr lang="nl-NL" sz="2700">
                <a:latin typeface="Effra" panose="02000506080000020004" pitchFamily="2" charset="0"/>
                <a:ea typeface="Arial"/>
                <a:cs typeface="Arial"/>
                <a:sym typeface="Arial"/>
              </a:rPr>
              <a:t>Beschrijf de controle- en experimentele groep (</a:t>
            </a:r>
            <a:r>
              <a:rPr lang="nl-NL" sz="2700" b="1" i="1">
                <a:latin typeface="Effra" panose="02000506080000020004" pitchFamily="2" charset="0"/>
                <a:ea typeface="Arial"/>
                <a:cs typeface="Arial"/>
                <a:sym typeface="Arial"/>
              </a:rPr>
              <a:t>let op:</a:t>
            </a:r>
            <a:r>
              <a:rPr lang="nl-NL" sz="2700">
                <a:latin typeface="Effra" panose="02000506080000020004" pitchFamily="2" charset="0"/>
                <a:ea typeface="Arial"/>
                <a:cs typeface="Arial"/>
                <a:sym typeface="Arial"/>
              </a:rPr>
              <a:t> slechts </a:t>
            </a:r>
            <a:br>
              <a:rPr lang="nl-NL" sz="2700">
                <a:latin typeface="Effra" panose="02000506080000020004" pitchFamily="2" charset="0"/>
                <a:ea typeface="Arial"/>
                <a:cs typeface="Arial"/>
                <a:sym typeface="Arial"/>
              </a:rPr>
            </a:br>
            <a:r>
              <a:rPr lang="nl-NL" sz="2700">
                <a:latin typeface="Effra" panose="02000506080000020004" pitchFamily="2" charset="0"/>
                <a:ea typeface="Arial"/>
                <a:cs typeface="Arial"/>
                <a:sym typeface="Arial"/>
              </a:rPr>
              <a:t>één factor verschil - benoem deze!).</a:t>
            </a:r>
          </a:p>
          <a:p>
            <a:pPr marL="571500" lvl="0" indent="-514350" algn="l" rtl="0">
              <a:lnSpc>
                <a:spcPct val="100000"/>
              </a:lnSpc>
              <a:spcBef>
                <a:spcPts val="2000"/>
              </a:spcBef>
              <a:spcAft>
                <a:spcPts val="0"/>
              </a:spcAft>
              <a:buSzPts val="2700"/>
              <a:buFont typeface="+mj-lt"/>
              <a:buAutoNum type="arabicPeriod"/>
            </a:pPr>
            <a:r>
              <a:rPr lang="nl-NL" sz="2700">
                <a:latin typeface="Effra" panose="02000506080000020004" pitchFamily="2" charset="0"/>
                <a:ea typeface="Arial"/>
                <a:cs typeface="Arial"/>
                <a:sym typeface="Arial"/>
              </a:rPr>
              <a:t>Alle overige omstandigheden zijn gelijk (noem voorbeelden!).</a:t>
            </a:r>
          </a:p>
          <a:p>
            <a:pPr marL="571500" lvl="0" indent="-514350" algn="l" rtl="0">
              <a:lnSpc>
                <a:spcPct val="100000"/>
              </a:lnSpc>
              <a:spcBef>
                <a:spcPts val="2000"/>
              </a:spcBef>
              <a:spcAft>
                <a:spcPts val="0"/>
              </a:spcAft>
              <a:buSzPts val="2700"/>
              <a:buFont typeface="+mj-lt"/>
              <a:buAutoNum type="arabicPeriod"/>
            </a:pPr>
            <a:r>
              <a:rPr lang="nl-NL" sz="2700">
                <a:latin typeface="Effra" panose="02000506080000020004" pitchFamily="2" charset="0"/>
                <a:ea typeface="Arial"/>
                <a:cs typeface="Arial"/>
                <a:sym typeface="Arial"/>
              </a:rPr>
              <a:t>Werk nooit met één individu maar met groepen organismen.</a:t>
            </a:r>
          </a:p>
          <a:p>
            <a:pPr marL="571500" lvl="0" indent="-514350" algn="l" rtl="0">
              <a:lnSpc>
                <a:spcPct val="100000"/>
              </a:lnSpc>
              <a:spcBef>
                <a:spcPts val="2000"/>
              </a:spcBef>
              <a:spcAft>
                <a:spcPts val="0"/>
              </a:spcAft>
              <a:buSzPts val="2700"/>
              <a:buFont typeface="+mj-lt"/>
              <a:buAutoNum type="arabicPeriod"/>
            </a:pPr>
            <a:r>
              <a:rPr lang="nl-NL" sz="2700">
                <a:latin typeface="Effra" panose="02000506080000020004" pitchFamily="2" charset="0"/>
                <a:ea typeface="Arial"/>
                <a:cs typeface="Arial"/>
                <a:sym typeface="Arial"/>
              </a:rPr>
              <a:t>Deze organismen zijn zoveel mogelijk gelijk (bijvoorbeeld uit dezelfde populatie).</a:t>
            </a:r>
          </a:p>
          <a:p>
            <a:pPr marL="571500" lvl="0" indent="-514350" algn="l" rtl="0">
              <a:lnSpc>
                <a:spcPct val="100000"/>
              </a:lnSpc>
              <a:spcBef>
                <a:spcPts val="2000"/>
              </a:spcBef>
              <a:spcAft>
                <a:spcPts val="0"/>
              </a:spcAft>
              <a:buSzPts val="2700"/>
              <a:buFont typeface="+mj-lt"/>
              <a:buAutoNum type="arabicPeriod"/>
            </a:pPr>
            <a:r>
              <a:rPr lang="nl-NL" sz="2700">
                <a:latin typeface="Effra" panose="02000506080000020004" pitchFamily="2" charset="0"/>
                <a:ea typeface="Arial"/>
                <a:cs typeface="Arial"/>
                <a:sym typeface="Arial"/>
              </a:rPr>
              <a:t>Beschrijf hoe je resultaten vergelijkt / verzamelt + geef een conclusie / eventueel terugkoppeling van de hypothese. </a:t>
            </a:r>
            <a:endParaRPr sz="2700">
              <a:latin typeface="Effra" panose="02000506080000020004" pitchFamily="2" charset="0"/>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5">
          <a:extLst>
            <a:ext uri="{FF2B5EF4-FFF2-40B4-BE49-F238E27FC236}">
              <a16:creationId xmlns:a16="http://schemas.microsoft.com/office/drawing/2014/main" id="{0B2B7252-7C8E-6DA9-00F4-E762E65C9E07}"/>
            </a:ext>
          </a:extLst>
        </p:cNvPr>
        <p:cNvGrpSpPr/>
        <p:nvPr/>
      </p:nvGrpSpPr>
      <p:grpSpPr>
        <a:xfrm>
          <a:off x="0" y="0"/>
          <a:ext cx="0" cy="0"/>
          <a:chOff x="0" y="0"/>
          <a:chExt cx="0" cy="0"/>
        </a:xfrm>
      </p:grpSpPr>
      <p:sp>
        <p:nvSpPr>
          <p:cNvPr id="176" name="Google Shape;176;g23e5d7deefc_1_100">
            <a:extLst>
              <a:ext uri="{FF2B5EF4-FFF2-40B4-BE49-F238E27FC236}">
                <a16:creationId xmlns:a16="http://schemas.microsoft.com/office/drawing/2014/main" id="{04967157-AD8B-C1C4-E8EA-AFEDE714254B}"/>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Vertering</a:t>
            </a:r>
            <a:endParaRPr>
              <a:latin typeface="Effra" panose="02000506080000020004" pitchFamily="2" charset="0"/>
              <a:ea typeface="Arial"/>
              <a:cs typeface="Arial"/>
              <a:sym typeface="Arial"/>
            </a:endParaRPr>
          </a:p>
        </p:txBody>
      </p:sp>
      <p:pic>
        <p:nvPicPr>
          <p:cNvPr id="177" name="Google Shape;177;g23e5d7deefc_1_100">
            <a:extLst>
              <a:ext uri="{FF2B5EF4-FFF2-40B4-BE49-F238E27FC236}">
                <a16:creationId xmlns:a16="http://schemas.microsoft.com/office/drawing/2014/main" id="{1A1572A0-90B9-EA01-B1AC-681FF13D0AF2}"/>
              </a:ext>
            </a:extLst>
          </p:cNvPr>
          <p:cNvPicPr preferRelativeResize="0"/>
          <p:nvPr/>
        </p:nvPicPr>
        <p:blipFill rotWithShape="1">
          <a:blip r:embed="rId3">
            <a:alphaModFix/>
          </a:blip>
          <a:srcRect/>
          <a:stretch/>
        </p:blipFill>
        <p:spPr>
          <a:xfrm>
            <a:off x="5040086" y="109762"/>
            <a:ext cx="7024914" cy="6581032"/>
          </a:xfrm>
          <a:prstGeom prst="rect">
            <a:avLst/>
          </a:prstGeom>
          <a:noFill/>
          <a:ln>
            <a:noFill/>
          </a:ln>
        </p:spPr>
      </p:pic>
      <p:sp>
        <p:nvSpPr>
          <p:cNvPr id="2" name="Google Shape;99;g2d17701bccb_0_0">
            <a:extLst>
              <a:ext uri="{FF2B5EF4-FFF2-40B4-BE49-F238E27FC236}">
                <a16:creationId xmlns:a16="http://schemas.microsoft.com/office/drawing/2014/main" id="{B7817D1A-04CA-AE0D-B39A-A37B74011585}"/>
              </a:ext>
            </a:extLst>
          </p:cNvPr>
          <p:cNvSpPr txBox="1">
            <a:spLocks noGrp="1"/>
          </p:cNvSpPr>
          <p:nvPr>
            <p:ph type="body" idx="1"/>
          </p:nvPr>
        </p:nvSpPr>
        <p:spPr>
          <a:xfrm>
            <a:off x="1671001" y="6295041"/>
            <a:ext cx="3770243" cy="1103339"/>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000">
                <a:latin typeface="Effra"/>
                <a:ea typeface="Arial"/>
                <a:cs typeface="Arial"/>
                <a:sym typeface="Arial"/>
              </a:rPr>
              <a:t>Binas 82E / </a:t>
            </a:r>
            <a:r>
              <a:rPr lang="nl-NL" sz="2000">
                <a:latin typeface="Effra" panose="02000506080000020004"/>
              </a:rPr>
              <a:t>ScienceData p. 279</a:t>
            </a:r>
          </a:p>
          <a:p>
            <a:pPr marL="190500" lvl="0" indent="0" algn="l" rtl="0">
              <a:lnSpc>
                <a:spcPct val="90000"/>
              </a:lnSpc>
              <a:spcBef>
                <a:spcPts val="0"/>
              </a:spcBef>
              <a:spcAft>
                <a:spcPts val="0"/>
              </a:spcAft>
              <a:buSzPts val="2600"/>
              <a:buNone/>
            </a:pPr>
            <a:br>
              <a:rPr lang="nl-NL" sz="2800">
                <a:latin typeface="Effra" panose="02000506080000020004" pitchFamily="2" charset="0"/>
                <a:ea typeface="Arial"/>
                <a:cs typeface="Arial"/>
              </a:rPr>
            </a:br>
            <a:endParaRPr lang="nl-NL" sz="2500">
              <a:latin typeface="Effra" panose="02000506080000020004" pitchFamily="2" charset="0"/>
              <a:ea typeface="Arial"/>
              <a:cs typeface="Arial"/>
              <a:sym typeface="Arial"/>
            </a:endParaRPr>
          </a:p>
        </p:txBody>
      </p:sp>
      <mc:AlternateContent xmlns:mc="http://schemas.openxmlformats.org/markup-compatibility/2006" xmlns:p14="http://schemas.microsoft.com/office/powerpoint/2010/main">
        <mc:Choice Requires="p14">
          <p:contentPart p14:bwMode="auto" r:id="rId4">
            <p14:nvContentPartPr>
              <p14:cNvPr id="3" name="Inkt 2">
                <a:extLst>
                  <a:ext uri="{FF2B5EF4-FFF2-40B4-BE49-F238E27FC236}">
                    <a16:creationId xmlns:a16="http://schemas.microsoft.com/office/drawing/2014/main" id="{A78113B2-EB67-757E-6A42-FF9F1BBFDCC3}"/>
                  </a:ext>
                </a:extLst>
              </p14:cNvPr>
              <p14:cNvContentPartPr/>
              <p14:nvPr/>
            </p14:nvContentPartPr>
            <p14:xfrm>
              <a:off x="6781725" y="1808460"/>
              <a:ext cx="609120" cy="39600"/>
            </p14:xfrm>
          </p:contentPart>
        </mc:Choice>
        <mc:Fallback xmlns="">
          <p:pic>
            <p:nvPicPr>
              <p:cNvPr id="3" name="Inkt 2">
                <a:extLst>
                  <a:ext uri="{FF2B5EF4-FFF2-40B4-BE49-F238E27FC236}">
                    <a16:creationId xmlns:a16="http://schemas.microsoft.com/office/drawing/2014/main" id="{A78113B2-EB67-757E-6A42-FF9F1BBFDCC3}"/>
                  </a:ext>
                </a:extLst>
              </p:cNvPr>
              <p:cNvPicPr/>
              <p:nvPr/>
            </p:nvPicPr>
            <p:blipFill>
              <a:blip r:embed="rId5"/>
              <a:stretch>
                <a:fillRect/>
              </a:stretch>
            </p:blipFill>
            <p:spPr>
              <a:xfrm>
                <a:off x="6727725" y="1699469"/>
                <a:ext cx="716760" cy="257218"/>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t 3">
                <a:extLst>
                  <a:ext uri="{FF2B5EF4-FFF2-40B4-BE49-F238E27FC236}">
                    <a16:creationId xmlns:a16="http://schemas.microsoft.com/office/drawing/2014/main" id="{8ED2051C-15C3-C385-1493-78A6B407E6DD}"/>
                  </a:ext>
                </a:extLst>
              </p14:cNvPr>
              <p14:cNvContentPartPr/>
              <p14:nvPr/>
            </p14:nvContentPartPr>
            <p14:xfrm>
              <a:off x="6591285" y="1942020"/>
              <a:ext cx="1084680" cy="68040"/>
            </p14:xfrm>
          </p:contentPart>
        </mc:Choice>
        <mc:Fallback xmlns="">
          <p:pic>
            <p:nvPicPr>
              <p:cNvPr id="4" name="Inkt 3">
                <a:extLst>
                  <a:ext uri="{FF2B5EF4-FFF2-40B4-BE49-F238E27FC236}">
                    <a16:creationId xmlns:a16="http://schemas.microsoft.com/office/drawing/2014/main" id="{8ED2051C-15C3-C385-1493-78A6B407E6DD}"/>
                  </a:ext>
                </a:extLst>
              </p:cNvPr>
              <p:cNvPicPr/>
              <p:nvPr/>
            </p:nvPicPr>
            <p:blipFill>
              <a:blip r:embed="rId7"/>
              <a:stretch>
                <a:fillRect/>
              </a:stretch>
            </p:blipFill>
            <p:spPr>
              <a:xfrm>
                <a:off x="6537285" y="1833446"/>
                <a:ext cx="1192320" cy="28482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t 4">
                <a:extLst>
                  <a:ext uri="{FF2B5EF4-FFF2-40B4-BE49-F238E27FC236}">
                    <a16:creationId xmlns:a16="http://schemas.microsoft.com/office/drawing/2014/main" id="{2EAB7529-0D54-E553-253D-ACCAECCF4E42}"/>
                  </a:ext>
                </a:extLst>
              </p14:cNvPr>
              <p14:cNvContentPartPr/>
              <p14:nvPr/>
            </p14:nvContentPartPr>
            <p14:xfrm>
              <a:off x="6638805" y="3171780"/>
              <a:ext cx="1056600" cy="19800"/>
            </p14:xfrm>
          </p:contentPart>
        </mc:Choice>
        <mc:Fallback xmlns="">
          <p:pic>
            <p:nvPicPr>
              <p:cNvPr id="5" name="Inkt 4">
                <a:extLst>
                  <a:ext uri="{FF2B5EF4-FFF2-40B4-BE49-F238E27FC236}">
                    <a16:creationId xmlns:a16="http://schemas.microsoft.com/office/drawing/2014/main" id="{2EAB7529-0D54-E553-253D-ACCAECCF4E42}"/>
                  </a:ext>
                </a:extLst>
              </p:cNvPr>
              <p:cNvPicPr/>
              <p:nvPr/>
            </p:nvPicPr>
            <p:blipFill>
              <a:blip r:embed="rId9"/>
              <a:stretch>
                <a:fillRect/>
              </a:stretch>
            </p:blipFill>
            <p:spPr>
              <a:xfrm>
                <a:off x="6584805" y="3063780"/>
                <a:ext cx="1164240" cy="2354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t 5">
                <a:extLst>
                  <a:ext uri="{FF2B5EF4-FFF2-40B4-BE49-F238E27FC236}">
                    <a16:creationId xmlns:a16="http://schemas.microsoft.com/office/drawing/2014/main" id="{3BB1AE3B-227D-0151-6424-D71C55736B5C}"/>
                  </a:ext>
                </a:extLst>
              </p14:cNvPr>
              <p14:cNvContentPartPr/>
              <p14:nvPr/>
            </p14:nvContentPartPr>
            <p14:xfrm>
              <a:off x="7819965" y="3153420"/>
              <a:ext cx="334080" cy="37800"/>
            </p14:xfrm>
          </p:contentPart>
        </mc:Choice>
        <mc:Fallback xmlns="">
          <p:pic>
            <p:nvPicPr>
              <p:cNvPr id="6" name="Inkt 5">
                <a:extLst>
                  <a:ext uri="{FF2B5EF4-FFF2-40B4-BE49-F238E27FC236}">
                    <a16:creationId xmlns:a16="http://schemas.microsoft.com/office/drawing/2014/main" id="{3BB1AE3B-227D-0151-6424-D71C55736B5C}"/>
                  </a:ext>
                </a:extLst>
              </p:cNvPr>
              <p:cNvPicPr/>
              <p:nvPr/>
            </p:nvPicPr>
            <p:blipFill>
              <a:blip r:embed="rId11"/>
              <a:stretch>
                <a:fillRect/>
              </a:stretch>
            </p:blipFill>
            <p:spPr>
              <a:xfrm>
                <a:off x="7765965" y="3045420"/>
                <a:ext cx="441720" cy="2534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kt 6">
                <a:extLst>
                  <a:ext uri="{FF2B5EF4-FFF2-40B4-BE49-F238E27FC236}">
                    <a16:creationId xmlns:a16="http://schemas.microsoft.com/office/drawing/2014/main" id="{3B1232AD-219A-2BFF-C7AC-841959361AB8}"/>
                  </a:ext>
                </a:extLst>
              </p14:cNvPr>
              <p14:cNvContentPartPr/>
              <p14:nvPr/>
            </p14:nvContentPartPr>
            <p14:xfrm>
              <a:off x="8619885" y="3133620"/>
              <a:ext cx="580680" cy="40320"/>
            </p14:xfrm>
          </p:contentPart>
        </mc:Choice>
        <mc:Fallback xmlns="">
          <p:pic>
            <p:nvPicPr>
              <p:cNvPr id="7" name="Inkt 6">
                <a:extLst>
                  <a:ext uri="{FF2B5EF4-FFF2-40B4-BE49-F238E27FC236}">
                    <a16:creationId xmlns:a16="http://schemas.microsoft.com/office/drawing/2014/main" id="{3B1232AD-219A-2BFF-C7AC-841959361AB8}"/>
                  </a:ext>
                </a:extLst>
              </p:cNvPr>
              <p:cNvPicPr/>
              <p:nvPr/>
            </p:nvPicPr>
            <p:blipFill>
              <a:blip r:embed="rId13"/>
              <a:stretch>
                <a:fillRect/>
              </a:stretch>
            </p:blipFill>
            <p:spPr>
              <a:xfrm>
                <a:off x="8565885" y="3025620"/>
                <a:ext cx="688320" cy="255960"/>
              </a:xfrm>
              <a:prstGeom prst="rect">
                <a:avLst/>
              </a:prstGeom>
            </p:spPr>
          </p:pic>
        </mc:Fallback>
      </mc:AlternateContent>
    </p:spTree>
    <p:extLst>
      <p:ext uri="{BB962C8B-B14F-4D97-AF65-F5344CB8AC3E}">
        <p14:creationId xmlns:p14="http://schemas.microsoft.com/office/powerpoint/2010/main" val="3694942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9">
          <a:extLst>
            <a:ext uri="{FF2B5EF4-FFF2-40B4-BE49-F238E27FC236}">
              <a16:creationId xmlns:a16="http://schemas.microsoft.com/office/drawing/2014/main" id="{D0074C5C-9BA8-2764-9281-8D33CF2CAC68}"/>
            </a:ext>
          </a:extLst>
        </p:cNvPr>
        <p:cNvGrpSpPr/>
        <p:nvPr/>
      </p:nvGrpSpPr>
      <p:grpSpPr>
        <a:xfrm>
          <a:off x="0" y="0"/>
          <a:ext cx="0" cy="0"/>
          <a:chOff x="0" y="0"/>
          <a:chExt cx="0" cy="0"/>
        </a:xfrm>
      </p:grpSpPr>
      <p:sp>
        <p:nvSpPr>
          <p:cNvPr id="541" name="Google Shape;541;g23e4fb3f7be_7_11">
            <a:extLst>
              <a:ext uri="{FF2B5EF4-FFF2-40B4-BE49-F238E27FC236}">
                <a16:creationId xmlns:a16="http://schemas.microsoft.com/office/drawing/2014/main" id="{A53A8BE1-B5A1-BE30-D34D-058ACD7CB4E9}"/>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Uitwerking</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97D64F11-3401-3EA6-B299-6133976AD5F1}"/>
              </a:ext>
            </a:extLst>
          </p:cNvPr>
          <p:cNvPicPr>
            <a:picLocks noChangeAspect="1"/>
          </p:cNvPicPr>
          <p:nvPr/>
        </p:nvPicPr>
        <p:blipFill>
          <a:blip r:embed="rId3"/>
          <a:stretch>
            <a:fillRect/>
          </a:stretch>
        </p:blipFill>
        <p:spPr>
          <a:xfrm>
            <a:off x="1826783" y="1585686"/>
            <a:ext cx="8961735" cy="4804954"/>
          </a:xfrm>
          <a:prstGeom prst="rect">
            <a:avLst/>
          </a:prstGeom>
        </p:spPr>
      </p:pic>
    </p:spTree>
    <p:extLst>
      <p:ext uri="{BB962C8B-B14F-4D97-AF65-F5344CB8AC3E}">
        <p14:creationId xmlns:p14="http://schemas.microsoft.com/office/powerpoint/2010/main" val="18143267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g2d14e319473_0_2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a:latin typeface="Effra" panose="02000506080000020004" pitchFamily="2" charset="0"/>
                <a:ea typeface="Arial"/>
                <a:cs typeface="Arial"/>
                <a:sym typeface="Arial"/>
              </a:rPr>
              <a:t>Nieren</a:t>
            </a:r>
            <a:endParaRPr>
              <a:latin typeface="Effra" panose="02000506080000020004" pitchFamily="2" charset="0"/>
              <a:ea typeface="Arial"/>
              <a:cs typeface="Arial"/>
              <a:sym typeface="Arial"/>
            </a:endParaRPr>
          </a:p>
        </p:txBody>
      </p:sp>
      <p:pic>
        <p:nvPicPr>
          <p:cNvPr id="16" name="Afbeelding 15">
            <a:extLst>
              <a:ext uri="{FF2B5EF4-FFF2-40B4-BE49-F238E27FC236}">
                <a16:creationId xmlns:a16="http://schemas.microsoft.com/office/drawing/2014/main" id="{76C9A473-CCBA-6841-A468-5777DC87ED2A}"/>
              </a:ext>
            </a:extLst>
          </p:cNvPr>
          <p:cNvPicPr>
            <a:picLocks noChangeAspect="1"/>
          </p:cNvPicPr>
          <p:nvPr/>
        </p:nvPicPr>
        <p:blipFill>
          <a:blip r:embed="rId3"/>
          <a:srcRect t="2312"/>
          <a:stretch>
            <a:fillRect/>
          </a:stretch>
        </p:blipFill>
        <p:spPr>
          <a:xfrm>
            <a:off x="2177555" y="1690825"/>
            <a:ext cx="7836890" cy="4907487"/>
          </a:xfrm>
          <a:prstGeom prst="rect">
            <a:avLst/>
          </a:prstGeom>
        </p:spPr>
      </p:pic>
      <p:sp>
        <p:nvSpPr>
          <p:cNvPr id="17" name="Google Shape;99;g2d17701bccb_0_0">
            <a:extLst>
              <a:ext uri="{FF2B5EF4-FFF2-40B4-BE49-F238E27FC236}">
                <a16:creationId xmlns:a16="http://schemas.microsoft.com/office/drawing/2014/main" id="{2E321D3E-C79A-83F2-7632-B751BA527D65}"/>
              </a:ext>
            </a:extLst>
          </p:cNvPr>
          <p:cNvSpPr txBox="1">
            <a:spLocks noGrp="1"/>
          </p:cNvSpPr>
          <p:nvPr>
            <p:ph type="body" idx="1"/>
          </p:nvPr>
        </p:nvSpPr>
        <p:spPr>
          <a:xfrm>
            <a:off x="2137287" y="6278631"/>
            <a:ext cx="4969340" cy="1158738"/>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400">
                <a:latin typeface="Effra" panose="02000506080000020004" pitchFamily="2" charset="0"/>
                <a:ea typeface="Arial"/>
                <a:cs typeface="Arial"/>
                <a:sym typeface="Arial"/>
              </a:rPr>
              <a:t>Binas 85A &amp; </a:t>
            </a:r>
            <a:r>
              <a:rPr lang="nl-NL" sz="2400">
                <a:latin typeface="Effra" panose="02000506080000020004"/>
              </a:rPr>
              <a:t>ScienceData p. 284 e.v.</a:t>
            </a:r>
          </a:p>
          <a:p>
            <a:pPr marL="190500" lvl="0" indent="0" algn="l" rtl="0">
              <a:lnSpc>
                <a:spcPct val="90000"/>
              </a:lnSpc>
              <a:spcBef>
                <a:spcPts val="0"/>
              </a:spcBef>
              <a:spcAft>
                <a:spcPts val="0"/>
              </a:spcAft>
              <a:buSzPts val="2600"/>
              <a:buNone/>
            </a:pPr>
            <a:br>
              <a:rPr lang="nl-NL" sz="2800">
                <a:latin typeface="Effra" panose="02000506080000020004" pitchFamily="2" charset="0"/>
                <a:ea typeface="Arial"/>
                <a:cs typeface="Arial"/>
                <a:sym typeface="Arial"/>
              </a:rPr>
            </a:br>
            <a:endParaRPr lang="nl-NL" sz="2500">
              <a:latin typeface="Effra" panose="02000506080000020004" pitchFamily="2" charset="0"/>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5">
          <a:extLst>
            <a:ext uri="{FF2B5EF4-FFF2-40B4-BE49-F238E27FC236}">
              <a16:creationId xmlns:a16="http://schemas.microsoft.com/office/drawing/2014/main" id="{4084390F-3AB4-CA0B-9CDB-BE37F3F454AF}"/>
            </a:ext>
          </a:extLst>
        </p:cNvPr>
        <p:cNvGrpSpPr/>
        <p:nvPr/>
      </p:nvGrpSpPr>
      <p:grpSpPr>
        <a:xfrm>
          <a:off x="0" y="0"/>
          <a:ext cx="0" cy="0"/>
          <a:chOff x="0" y="0"/>
          <a:chExt cx="0" cy="0"/>
        </a:xfrm>
      </p:grpSpPr>
      <p:sp>
        <p:nvSpPr>
          <p:cNvPr id="406" name="Google Shape;406;g2d14e319473_0_21">
            <a:extLst>
              <a:ext uri="{FF2B5EF4-FFF2-40B4-BE49-F238E27FC236}">
                <a16:creationId xmlns:a16="http://schemas.microsoft.com/office/drawing/2014/main" id="{17C2ECE0-2A6C-AA7D-6288-B52D46FD0378}"/>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a:latin typeface="Effra" panose="02000506080000020004" pitchFamily="2" charset="0"/>
                <a:ea typeface="Arial"/>
                <a:cs typeface="Arial"/>
                <a:sym typeface="Arial"/>
              </a:rPr>
              <a:t>Nieren</a:t>
            </a:r>
            <a:endParaRPr>
              <a:latin typeface="Effra" panose="02000506080000020004" pitchFamily="2" charset="0"/>
              <a:ea typeface="Arial"/>
              <a:cs typeface="Arial"/>
              <a:sym typeface="Arial"/>
            </a:endParaRPr>
          </a:p>
        </p:txBody>
      </p:sp>
      <p:grpSp>
        <p:nvGrpSpPr>
          <p:cNvPr id="9" name="Groep 8">
            <a:extLst>
              <a:ext uri="{FF2B5EF4-FFF2-40B4-BE49-F238E27FC236}">
                <a16:creationId xmlns:a16="http://schemas.microsoft.com/office/drawing/2014/main" id="{6EE6CBAA-ACA3-5BD0-5CAC-65254FE0EA36}"/>
              </a:ext>
            </a:extLst>
          </p:cNvPr>
          <p:cNvGrpSpPr/>
          <p:nvPr/>
        </p:nvGrpSpPr>
        <p:grpSpPr>
          <a:xfrm>
            <a:off x="1881052" y="108857"/>
            <a:ext cx="10178505" cy="6629399"/>
            <a:chOff x="1881052" y="108857"/>
            <a:chExt cx="10178505" cy="6629399"/>
          </a:xfrm>
        </p:grpSpPr>
        <p:grpSp>
          <p:nvGrpSpPr>
            <p:cNvPr id="407" name="Google Shape;407;g2d14e319473_0_21">
              <a:extLst>
                <a:ext uri="{FF2B5EF4-FFF2-40B4-BE49-F238E27FC236}">
                  <a16:creationId xmlns:a16="http://schemas.microsoft.com/office/drawing/2014/main" id="{0D34C269-74E1-4A09-C0AC-35143532B2C8}"/>
                </a:ext>
              </a:extLst>
            </p:cNvPr>
            <p:cNvGrpSpPr/>
            <p:nvPr/>
          </p:nvGrpSpPr>
          <p:grpSpPr>
            <a:xfrm>
              <a:off x="1881052" y="108857"/>
              <a:ext cx="10178505" cy="6629399"/>
              <a:chOff x="1881052" y="108857"/>
              <a:chExt cx="10178505" cy="6629399"/>
            </a:xfrm>
          </p:grpSpPr>
          <p:pic>
            <p:nvPicPr>
              <p:cNvPr id="408" name="Google Shape;408;g2d14e319473_0_21">
                <a:extLst>
                  <a:ext uri="{FF2B5EF4-FFF2-40B4-BE49-F238E27FC236}">
                    <a16:creationId xmlns:a16="http://schemas.microsoft.com/office/drawing/2014/main" id="{81E20C74-9D99-E8DA-EDD7-7298B43B4A0D}"/>
                  </a:ext>
                </a:extLst>
              </p:cNvPr>
              <p:cNvPicPr preferRelativeResize="0"/>
              <p:nvPr/>
            </p:nvPicPr>
            <p:blipFill rotWithShape="1">
              <a:blip r:embed="rId3">
                <a:alphaModFix/>
              </a:blip>
              <a:srcRect/>
              <a:stretch/>
            </p:blipFill>
            <p:spPr>
              <a:xfrm>
                <a:off x="5350588" y="108857"/>
                <a:ext cx="6708969" cy="6629399"/>
              </a:xfrm>
              <a:prstGeom prst="rect">
                <a:avLst/>
              </a:prstGeom>
              <a:noFill/>
              <a:ln>
                <a:noFill/>
              </a:ln>
            </p:spPr>
          </p:pic>
          <p:pic>
            <p:nvPicPr>
              <p:cNvPr id="409" name="Google Shape;409;g2d14e319473_0_21">
                <a:extLst>
                  <a:ext uri="{FF2B5EF4-FFF2-40B4-BE49-F238E27FC236}">
                    <a16:creationId xmlns:a16="http://schemas.microsoft.com/office/drawing/2014/main" id="{47A1E61C-244E-FAEF-83C6-7AF4257FDD86}"/>
                  </a:ext>
                </a:extLst>
              </p:cNvPr>
              <p:cNvPicPr preferRelativeResize="0"/>
              <p:nvPr/>
            </p:nvPicPr>
            <p:blipFill rotWithShape="1">
              <a:blip r:embed="rId4">
                <a:alphaModFix/>
              </a:blip>
              <a:srcRect l="37154" t="24652" r="37040" b="13764"/>
              <a:stretch/>
            </p:blipFill>
            <p:spPr>
              <a:xfrm>
                <a:off x="1881052" y="1354432"/>
                <a:ext cx="3508725" cy="4706734"/>
              </a:xfrm>
              <a:prstGeom prst="rect">
                <a:avLst/>
              </a:prstGeom>
              <a:noFill/>
              <a:ln>
                <a:noFill/>
              </a:ln>
            </p:spPr>
          </p:pic>
        </p:grpSp>
        <p:sp>
          <p:nvSpPr>
            <p:cNvPr id="2" name="Rechthoek 1">
              <a:extLst>
                <a:ext uri="{FF2B5EF4-FFF2-40B4-BE49-F238E27FC236}">
                  <a16:creationId xmlns:a16="http://schemas.microsoft.com/office/drawing/2014/main" id="{CDB4A304-5BAA-C035-9351-85585B94A66E}"/>
                </a:ext>
              </a:extLst>
            </p:cNvPr>
            <p:cNvSpPr/>
            <p:nvPr/>
          </p:nvSpPr>
          <p:spPr>
            <a:xfrm>
              <a:off x="6132096" y="1318335"/>
              <a:ext cx="3458817" cy="1482615"/>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 name="Google Shape;99;g2d17701bccb_0_0">
            <a:extLst>
              <a:ext uri="{FF2B5EF4-FFF2-40B4-BE49-F238E27FC236}">
                <a16:creationId xmlns:a16="http://schemas.microsoft.com/office/drawing/2014/main" id="{EA8E376D-A7EA-09A5-6F8D-75B32FD58CAA}"/>
              </a:ext>
            </a:extLst>
          </p:cNvPr>
          <p:cNvSpPr txBox="1">
            <a:spLocks noGrp="1"/>
          </p:cNvSpPr>
          <p:nvPr>
            <p:ph type="body" idx="1"/>
          </p:nvPr>
        </p:nvSpPr>
        <p:spPr>
          <a:xfrm>
            <a:off x="1306200" y="6257456"/>
            <a:ext cx="4969340" cy="1158738"/>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400">
                <a:latin typeface="Effra" panose="02000506080000020004" pitchFamily="2" charset="0"/>
                <a:ea typeface="Arial"/>
                <a:cs typeface="Arial"/>
                <a:sym typeface="Arial"/>
              </a:rPr>
              <a:t>Binas 85C &amp; </a:t>
            </a:r>
            <a:r>
              <a:rPr lang="nl-NL" sz="2400">
                <a:latin typeface="Effra" panose="02000506080000020004"/>
              </a:rPr>
              <a:t>ScienceData p. 287</a:t>
            </a:r>
          </a:p>
          <a:p>
            <a:pPr marL="190500" lvl="0" indent="0" algn="l" rtl="0">
              <a:lnSpc>
                <a:spcPct val="90000"/>
              </a:lnSpc>
              <a:spcBef>
                <a:spcPts val="0"/>
              </a:spcBef>
              <a:spcAft>
                <a:spcPts val="0"/>
              </a:spcAft>
              <a:buSzPts val="2600"/>
              <a:buNone/>
            </a:pPr>
            <a:br>
              <a:rPr lang="nl-NL" sz="2800">
                <a:latin typeface="Effra" panose="02000506080000020004" pitchFamily="2" charset="0"/>
                <a:ea typeface="Arial"/>
                <a:cs typeface="Arial"/>
                <a:sym typeface="Arial"/>
              </a:rPr>
            </a:br>
            <a:endParaRPr lang="nl-NL" sz="2500">
              <a:latin typeface="Effra" panose="02000506080000020004" pitchFamily="2" charset="0"/>
              <a:ea typeface="Arial"/>
              <a:cs typeface="Arial"/>
              <a:sym typeface="Arial"/>
            </a:endParaRPr>
          </a:p>
        </p:txBody>
      </p:sp>
      <p:sp>
        <p:nvSpPr>
          <p:cNvPr id="7" name="Tekstvak 6">
            <a:extLst>
              <a:ext uri="{FF2B5EF4-FFF2-40B4-BE49-F238E27FC236}">
                <a16:creationId xmlns:a16="http://schemas.microsoft.com/office/drawing/2014/main" id="{20502A41-23A4-D394-4CF3-D5589413A918}"/>
              </a:ext>
            </a:extLst>
          </p:cNvPr>
          <p:cNvSpPr txBox="1"/>
          <p:nvPr/>
        </p:nvSpPr>
        <p:spPr>
          <a:xfrm>
            <a:off x="2759788" y="402999"/>
            <a:ext cx="2507673" cy="784830"/>
          </a:xfrm>
          <a:prstGeom prst="rect">
            <a:avLst/>
          </a:prstGeom>
          <a:noFill/>
        </p:spPr>
        <p:txBody>
          <a:bodyPr wrap="square" rtlCol="0">
            <a:spAutoFit/>
          </a:bodyPr>
          <a:lstStyle/>
          <a:p>
            <a:pPr algn="ctr"/>
            <a:r>
              <a:rPr lang="nl-NL" sz="1500" b="1">
                <a:solidFill>
                  <a:schemeClr val="accent2">
                    <a:lumMod val="75000"/>
                  </a:schemeClr>
                </a:solidFill>
                <a:latin typeface="Effra" panose="02000506080000020004"/>
              </a:rPr>
              <a:t>Hoeveel liter voorurine </a:t>
            </a:r>
            <a:br>
              <a:rPr lang="nl-NL" sz="1500" b="1">
                <a:solidFill>
                  <a:schemeClr val="accent2">
                    <a:lumMod val="75000"/>
                  </a:schemeClr>
                </a:solidFill>
                <a:latin typeface="Effra" panose="02000506080000020004"/>
              </a:rPr>
            </a:br>
            <a:r>
              <a:rPr lang="nl-NL" sz="1500" b="1">
                <a:solidFill>
                  <a:schemeClr val="accent2">
                    <a:lumMod val="75000"/>
                  </a:schemeClr>
                </a:solidFill>
                <a:latin typeface="Effra" panose="02000506080000020004"/>
              </a:rPr>
              <a:t>maakt een mens </a:t>
            </a:r>
            <a:br>
              <a:rPr lang="nl-NL" sz="1500" b="1">
                <a:solidFill>
                  <a:schemeClr val="accent2">
                    <a:lumMod val="75000"/>
                  </a:schemeClr>
                </a:solidFill>
                <a:latin typeface="Effra" panose="02000506080000020004"/>
              </a:rPr>
            </a:br>
            <a:r>
              <a:rPr lang="nl-NL" sz="1500" b="1">
                <a:solidFill>
                  <a:schemeClr val="accent2">
                    <a:lumMod val="75000"/>
                  </a:schemeClr>
                </a:solidFill>
                <a:latin typeface="Effra" panose="02000506080000020004"/>
              </a:rPr>
              <a:t>gemiddeld per dag?</a:t>
            </a:r>
          </a:p>
        </p:txBody>
      </p:sp>
    </p:spTree>
    <p:extLst>
      <p:ext uri="{BB962C8B-B14F-4D97-AF65-F5344CB8AC3E}">
        <p14:creationId xmlns:p14="http://schemas.microsoft.com/office/powerpoint/2010/main" val="21153395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5">
          <a:extLst>
            <a:ext uri="{FF2B5EF4-FFF2-40B4-BE49-F238E27FC236}">
              <a16:creationId xmlns:a16="http://schemas.microsoft.com/office/drawing/2014/main" id="{D507FE51-E586-181D-DDFC-704E0DC30F06}"/>
            </a:ext>
          </a:extLst>
        </p:cNvPr>
        <p:cNvGrpSpPr/>
        <p:nvPr/>
      </p:nvGrpSpPr>
      <p:grpSpPr>
        <a:xfrm>
          <a:off x="0" y="0"/>
          <a:ext cx="0" cy="0"/>
          <a:chOff x="0" y="0"/>
          <a:chExt cx="0" cy="0"/>
        </a:xfrm>
      </p:grpSpPr>
      <p:sp>
        <p:nvSpPr>
          <p:cNvPr id="406" name="Google Shape;406;g2d14e319473_0_21">
            <a:extLst>
              <a:ext uri="{FF2B5EF4-FFF2-40B4-BE49-F238E27FC236}">
                <a16:creationId xmlns:a16="http://schemas.microsoft.com/office/drawing/2014/main" id="{87A1BA04-E36E-BCB0-2958-9A5A5C146369}"/>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a:latin typeface="Effra" panose="02000506080000020004" pitchFamily="2" charset="0"/>
                <a:ea typeface="Arial"/>
                <a:cs typeface="Arial"/>
                <a:sym typeface="Arial"/>
              </a:rPr>
              <a:t>Nieren</a:t>
            </a:r>
            <a:endParaRPr>
              <a:latin typeface="Effra" panose="02000506080000020004" pitchFamily="2" charset="0"/>
              <a:ea typeface="Arial"/>
              <a:cs typeface="Arial"/>
              <a:sym typeface="Arial"/>
            </a:endParaRPr>
          </a:p>
        </p:txBody>
      </p:sp>
      <p:grpSp>
        <p:nvGrpSpPr>
          <p:cNvPr id="407" name="Google Shape;407;g2d14e319473_0_21">
            <a:extLst>
              <a:ext uri="{FF2B5EF4-FFF2-40B4-BE49-F238E27FC236}">
                <a16:creationId xmlns:a16="http://schemas.microsoft.com/office/drawing/2014/main" id="{012644D2-E64C-E609-457D-6D0BE30EEE5A}"/>
              </a:ext>
            </a:extLst>
          </p:cNvPr>
          <p:cNvGrpSpPr/>
          <p:nvPr/>
        </p:nvGrpSpPr>
        <p:grpSpPr>
          <a:xfrm>
            <a:off x="1881052" y="108857"/>
            <a:ext cx="10178505" cy="6629399"/>
            <a:chOff x="1881052" y="108857"/>
            <a:chExt cx="10178505" cy="6629399"/>
          </a:xfrm>
        </p:grpSpPr>
        <p:pic>
          <p:nvPicPr>
            <p:cNvPr id="408" name="Google Shape;408;g2d14e319473_0_21">
              <a:extLst>
                <a:ext uri="{FF2B5EF4-FFF2-40B4-BE49-F238E27FC236}">
                  <a16:creationId xmlns:a16="http://schemas.microsoft.com/office/drawing/2014/main" id="{EC5997B6-18D1-5BE3-F096-C2304BA6D8B0}"/>
                </a:ext>
              </a:extLst>
            </p:cNvPr>
            <p:cNvPicPr preferRelativeResize="0"/>
            <p:nvPr/>
          </p:nvPicPr>
          <p:blipFill rotWithShape="1">
            <a:blip r:embed="rId3">
              <a:alphaModFix/>
            </a:blip>
            <a:srcRect/>
            <a:stretch/>
          </p:blipFill>
          <p:spPr>
            <a:xfrm>
              <a:off x="5350588" y="108857"/>
              <a:ext cx="6708969" cy="6629399"/>
            </a:xfrm>
            <a:prstGeom prst="rect">
              <a:avLst/>
            </a:prstGeom>
            <a:noFill/>
            <a:ln>
              <a:noFill/>
            </a:ln>
          </p:spPr>
        </p:pic>
        <p:pic>
          <p:nvPicPr>
            <p:cNvPr id="409" name="Google Shape;409;g2d14e319473_0_21">
              <a:extLst>
                <a:ext uri="{FF2B5EF4-FFF2-40B4-BE49-F238E27FC236}">
                  <a16:creationId xmlns:a16="http://schemas.microsoft.com/office/drawing/2014/main" id="{70FCA304-08AA-F94A-6B08-6203EF6FA227}"/>
                </a:ext>
              </a:extLst>
            </p:cNvPr>
            <p:cNvPicPr preferRelativeResize="0"/>
            <p:nvPr/>
          </p:nvPicPr>
          <p:blipFill rotWithShape="1">
            <a:blip r:embed="rId4">
              <a:alphaModFix/>
            </a:blip>
            <a:srcRect l="37154" t="24652" r="37040" b="13764"/>
            <a:stretch/>
          </p:blipFill>
          <p:spPr>
            <a:xfrm>
              <a:off x="1881052" y="1354432"/>
              <a:ext cx="3508725" cy="4706734"/>
            </a:xfrm>
            <a:prstGeom prst="rect">
              <a:avLst/>
            </a:prstGeom>
            <a:noFill/>
            <a:ln>
              <a:noFill/>
            </a:ln>
          </p:spPr>
        </p:pic>
      </p:grpSp>
      <p:sp>
        <p:nvSpPr>
          <p:cNvPr id="4" name="Google Shape;99;g2d17701bccb_0_0">
            <a:extLst>
              <a:ext uri="{FF2B5EF4-FFF2-40B4-BE49-F238E27FC236}">
                <a16:creationId xmlns:a16="http://schemas.microsoft.com/office/drawing/2014/main" id="{DC551307-340F-F511-F2B9-A6D6A71F59F2}"/>
              </a:ext>
            </a:extLst>
          </p:cNvPr>
          <p:cNvSpPr txBox="1">
            <a:spLocks noGrp="1"/>
          </p:cNvSpPr>
          <p:nvPr>
            <p:ph type="body" idx="1"/>
          </p:nvPr>
        </p:nvSpPr>
        <p:spPr>
          <a:xfrm>
            <a:off x="1306200" y="6257456"/>
            <a:ext cx="4969340" cy="1158738"/>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400">
                <a:latin typeface="Effra" panose="02000506080000020004" pitchFamily="2" charset="0"/>
                <a:ea typeface="Arial"/>
                <a:cs typeface="Arial"/>
                <a:sym typeface="Arial"/>
              </a:rPr>
              <a:t>Binas 85C &amp; </a:t>
            </a:r>
            <a:r>
              <a:rPr lang="nl-NL" sz="2400">
                <a:latin typeface="Effra" panose="02000506080000020004"/>
              </a:rPr>
              <a:t>ScienceData p. 287</a:t>
            </a:r>
          </a:p>
          <a:p>
            <a:pPr marL="190500" lvl="0" indent="0" algn="l" rtl="0">
              <a:lnSpc>
                <a:spcPct val="90000"/>
              </a:lnSpc>
              <a:spcBef>
                <a:spcPts val="0"/>
              </a:spcBef>
              <a:spcAft>
                <a:spcPts val="0"/>
              </a:spcAft>
              <a:buSzPts val="2600"/>
              <a:buNone/>
            </a:pPr>
            <a:br>
              <a:rPr lang="nl-NL" sz="2800">
                <a:latin typeface="Effra" panose="02000506080000020004" pitchFamily="2" charset="0"/>
                <a:ea typeface="Arial"/>
                <a:cs typeface="Arial"/>
                <a:sym typeface="Arial"/>
              </a:rPr>
            </a:br>
            <a:endParaRPr lang="nl-NL" sz="2500">
              <a:latin typeface="Effra" panose="02000506080000020004" pitchFamily="2" charset="0"/>
              <a:ea typeface="Arial"/>
              <a:cs typeface="Arial"/>
              <a:sym typeface="Arial"/>
            </a:endParaRPr>
          </a:p>
        </p:txBody>
      </p:sp>
      <p:sp>
        <p:nvSpPr>
          <p:cNvPr id="3" name="Rechthoek 2">
            <a:extLst>
              <a:ext uri="{FF2B5EF4-FFF2-40B4-BE49-F238E27FC236}">
                <a16:creationId xmlns:a16="http://schemas.microsoft.com/office/drawing/2014/main" id="{FE5CDFA2-3DD5-C836-B047-64D079EDD7A8}"/>
              </a:ext>
            </a:extLst>
          </p:cNvPr>
          <p:cNvSpPr/>
          <p:nvPr/>
        </p:nvSpPr>
        <p:spPr>
          <a:xfrm>
            <a:off x="7579896" y="2668417"/>
            <a:ext cx="1768642" cy="3684257"/>
          </a:xfrm>
          <a:prstGeom prst="rect">
            <a:avLst/>
          </a:prstGeom>
          <a:no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352571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5">
          <a:extLst>
            <a:ext uri="{FF2B5EF4-FFF2-40B4-BE49-F238E27FC236}">
              <a16:creationId xmlns:a16="http://schemas.microsoft.com/office/drawing/2014/main" id="{E56B573E-05A4-AFB0-9934-4AE9C7C466C6}"/>
            </a:ext>
          </a:extLst>
        </p:cNvPr>
        <p:cNvGrpSpPr/>
        <p:nvPr/>
      </p:nvGrpSpPr>
      <p:grpSpPr>
        <a:xfrm>
          <a:off x="0" y="0"/>
          <a:ext cx="0" cy="0"/>
          <a:chOff x="0" y="0"/>
          <a:chExt cx="0" cy="0"/>
        </a:xfrm>
      </p:grpSpPr>
      <p:sp>
        <p:nvSpPr>
          <p:cNvPr id="406" name="Google Shape;406;g2d14e319473_0_21">
            <a:extLst>
              <a:ext uri="{FF2B5EF4-FFF2-40B4-BE49-F238E27FC236}">
                <a16:creationId xmlns:a16="http://schemas.microsoft.com/office/drawing/2014/main" id="{EE97891C-766D-9226-D3F9-0E60B1A33727}"/>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a:latin typeface="Effra" panose="02000506080000020004" pitchFamily="2" charset="0"/>
                <a:ea typeface="Arial"/>
                <a:cs typeface="Arial"/>
                <a:sym typeface="Arial"/>
              </a:rPr>
              <a:t>Nieren</a:t>
            </a:r>
            <a:endParaRPr>
              <a:latin typeface="Effra" panose="02000506080000020004" pitchFamily="2" charset="0"/>
              <a:ea typeface="Arial"/>
              <a:cs typeface="Arial"/>
              <a:sym typeface="Arial"/>
            </a:endParaRPr>
          </a:p>
        </p:txBody>
      </p:sp>
      <p:grpSp>
        <p:nvGrpSpPr>
          <p:cNvPr id="407" name="Google Shape;407;g2d14e319473_0_21">
            <a:extLst>
              <a:ext uri="{FF2B5EF4-FFF2-40B4-BE49-F238E27FC236}">
                <a16:creationId xmlns:a16="http://schemas.microsoft.com/office/drawing/2014/main" id="{770DD5ED-1D2F-D47F-5C06-D1A3A924DB26}"/>
              </a:ext>
            </a:extLst>
          </p:cNvPr>
          <p:cNvGrpSpPr/>
          <p:nvPr/>
        </p:nvGrpSpPr>
        <p:grpSpPr>
          <a:xfrm>
            <a:off x="1881052" y="108857"/>
            <a:ext cx="10178505" cy="6629399"/>
            <a:chOff x="1881052" y="108857"/>
            <a:chExt cx="10178505" cy="6629399"/>
          </a:xfrm>
        </p:grpSpPr>
        <p:pic>
          <p:nvPicPr>
            <p:cNvPr id="408" name="Google Shape;408;g2d14e319473_0_21">
              <a:extLst>
                <a:ext uri="{FF2B5EF4-FFF2-40B4-BE49-F238E27FC236}">
                  <a16:creationId xmlns:a16="http://schemas.microsoft.com/office/drawing/2014/main" id="{8F3D8334-16AF-0B77-EF3F-7367750BFDD9}"/>
                </a:ext>
              </a:extLst>
            </p:cNvPr>
            <p:cNvPicPr preferRelativeResize="0"/>
            <p:nvPr/>
          </p:nvPicPr>
          <p:blipFill rotWithShape="1">
            <a:blip r:embed="rId3">
              <a:alphaModFix/>
            </a:blip>
            <a:srcRect/>
            <a:stretch/>
          </p:blipFill>
          <p:spPr>
            <a:xfrm>
              <a:off x="5350588" y="108857"/>
              <a:ext cx="6708969" cy="6629399"/>
            </a:xfrm>
            <a:prstGeom prst="rect">
              <a:avLst/>
            </a:prstGeom>
            <a:noFill/>
            <a:ln>
              <a:noFill/>
            </a:ln>
          </p:spPr>
        </p:pic>
        <p:pic>
          <p:nvPicPr>
            <p:cNvPr id="409" name="Google Shape;409;g2d14e319473_0_21">
              <a:extLst>
                <a:ext uri="{FF2B5EF4-FFF2-40B4-BE49-F238E27FC236}">
                  <a16:creationId xmlns:a16="http://schemas.microsoft.com/office/drawing/2014/main" id="{657FE612-1EAF-6B9D-45C2-BA8F87C188FA}"/>
                </a:ext>
              </a:extLst>
            </p:cNvPr>
            <p:cNvPicPr preferRelativeResize="0"/>
            <p:nvPr/>
          </p:nvPicPr>
          <p:blipFill rotWithShape="1">
            <a:blip r:embed="rId4">
              <a:alphaModFix/>
            </a:blip>
            <a:srcRect l="37154" t="24652" r="37040" b="13764"/>
            <a:stretch/>
          </p:blipFill>
          <p:spPr>
            <a:xfrm>
              <a:off x="1881052" y="1354432"/>
              <a:ext cx="3508725" cy="4706734"/>
            </a:xfrm>
            <a:prstGeom prst="rect">
              <a:avLst/>
            </a:prstGeom>
            <a:noFill/>
            <a:ln>
              <a:noFill/>
            </a:ln>
          </p:spPr>
        </p:pic>
      </p:grpSp>
      <p:sp>
        <p:nvSpPr>
          <p:cNvPr id="4" name="Google Shape;99;g2d17701bccb_0_0">
            <a:extLst>
              <a:ext uri="{FF2B5EF4-FFF2-40B4-BE49-F238E27FC236}">
                <a16:creationId xmlns:a16="http://schemas.microsoft.com/office/drawing/2014/main" id="{FA29D267-23AF-460E-E124-2BFF4D35DAE3}"/>
              </a:ext>
            </a:extLst>
          </p:cNvPr>
          <p:cNvSpPr txBox="1">
            <a:spLocks noGrp="1"/>
          </p:cNvSpPr>
          <p:nvPr>
            <p:ph type="body" idx="1"/>
          </p:nvPr>
        </p:nvSpPr>
        <p:spPr>
          <a:xfrm>
            <a:off x="1306200" y="6257456"/>
            <a:ext cx="4969340" cy="1158738"/>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400">
                <a:latin typeface="Effra" panose="02000506080000020004" pitchFamily="2" charset="0"/>
                <a:ea typeface="Arial"/>
                <a:cs typeface="Arial"/>
                <a:sym typeface="Arial"/>
              </a:rPr>
              <a:t>Binas 85C &amp; </a:t>
            </a:r>
            <a:r>
              <a:rPr lang="nl-NL" sz="2400">
                <a:latin typeface="Effra" panose="02000506080000020004"/>
              </a:rPr>
              <a:t>ScienceData p. 287</a:t>
            </a:r>
          </a:p>
          <a:p>
            <a:pPr marL="190500" lvl="0" indent="0" algn="l" rtl="0">
              <a:lnSpc>
                <a:spcPct val="90000"/>
              </a:lnSpc>
              <a:spcBef>
                <a:spcPts val="0"/>
              </a:spcBef>
              <a:spcAft>
                <a:spcPts val="0"/>
              </a:spcAft>
              <a:buSzPts val="2600"/>
              <a:buNone/>
            </a:pPr>
            <a:br>
              <a:rPr lang="nl-NL" sz="2800">
                <a:latin typeface="Effra" panose="02000506080000020004" pitchFamily="2" charset="0"/>
                <a:ea typeface="Arial"/>
                <a:cs typeface="Arial"/>
                <a:sym typeface="Arial"/>
              </a:rPr>
            </a:br>
            <a:endParaRPr lang="nl-NL" sz="2500">
              <a:latin typeface="Effra" panose="02000506080000020004" pitchFamily="2" charset="0"/>
              <a:ea typeface="Arial"/>
              <a:cs typeface="Arial"/>
              <a:sym typeface="Arial"/>
            </a:endParaRPr>
          </a:p>
        </p:txBody>
      </p:sp>
      <p:sp>
        <p:nvSpPr>
          <p:cNvPr id="5" name="Rechthoek 4">
            <a:extLst>
              <a:ext uri="{FF2B5EF4-FFF2-40B4-BE49-F238E27FC236}">
                <a16:creationId xmlns:a16="http://schemas.microsoft.com/office/drawing/2014/main" id="{5D1F2BAB-CC6F-A5DE-E775-F5BDAA381ADB}"/>
              </a:ext>
            </a:extLst>
          </p:cNvPr>
          <p:cNvSpPr/>
          <p:nvPr/>
        </p:nvSpPr>
        <p:spPr>
          <a:xfrm>
            <a:off x="9312441" y="1327285"/>
            <a:ext cx="2310063" cy="1464041"/>
          </a:xfrm>
          <a:prstGeom prst="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807116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5">
          <a:extLst>
            <a:ext uri="{FF2B5EF4-FFF2-40B4-BE49-F238E27FC236}">
              <a16:creationId xmlns:a16="http://schemas.microsoft.com/office/drawing/2014/main" id="{45F2C2E2-C506-FB5B-DF26-68C7C4ED570A}"/>
            </a:ext>
          </a:extLst>
        </p:cNvPr>
        <p:cNvGrpSpPr/>
        <p:nvPr/>
      </p:nvGrpSpPr>
      <p:grpSpPr>
        <a:xfrm>
          <a:off x="0" y="0"/>
          <a:ext cx="0" cy="0"/>
          <a:chOff x="0" y="0"/>
          <a:chExt cx="0" cy="0"/>
        </a:xfrm>
      </p:grpSpPr>
      <p:sp>
        <p:nvSpPr>
          <p:cNvPr id="406" name="Google Shape;406;g2d14e319473_0_21">
            <a:extLst>
              <a:ext uri="{FF2B5EF4-FFF2-40B4-BE49-F238E27FC236}">
                <a16:creationId xmlns:a16="http://schemas.microsoft.com/office/drawing/2014/main" id="{7BEC274E-122C-02BB-741E-2F862160BECE}"/>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a:latin typeface="Effra" panose="02000506080000020004" pitchFamily="2" charset="0"/>
                <a:ea typeface="Arial"/>
                <a:cs typeface="Arial"/>
                <a:sym typeface="Arial"/>
              </a:rPr>
              <a:t>Nieren</a:t>
            </a:r>
            <a:endParaRPr>
              <a:latin typeface="Effra" panose="02000506080000020004" pitchFamily="2" charset="0"/>
              <a:ea typeface="Arial"/>
              <a:cs typeface="Arial"/>
              <a:sym typeface="Arial"/>
            </a:endParaRPr>
          </a:p>
        </p:txBody>
      </p:sp>
      <p:grpSp>
        <p:nvGrpSpPr>
          <p:cNvPr id="407" name="Google Shape;407;g2d14e319473_0_21">
            <a:extLst>
              <a:ext uri="{FF2B5EF4-FFF2-40B4-BE49-F238E27FC236}">
                <a16:creationId xmlns:a16="http://schemas.microsoft.com/office/drawing/2014/main" id="{847A9240-8851-B6E9-E727-306BB25376CE}"/>
              </a:ext>
            </a:extLst>
          </p:cNvPr>
          <p:cNvGrpSpPr/>
          <p:nvPr/>
        </p:nvGrpSpPr>
        <p:grpSpPr>
          <a:xfrm>
            <a:off x="1881052" y="108857"/>
            <a:ext cx="10178505" cy="6629399"/>
            <a:chOff x="1881052" y="108857"/>
            <a:chExt cx="10178505" cy="6629399"/>
          </a:xfrm>
        </p:grpSpPr>
        <p:pic>
          <p:nvPicPr>
            <p:cNvPr id="408" name="Google Shape;408;g2d14e319473_0_21">
              <a:extLst>
                <a:ext uri="{FF2B5EF4-FFF2-40B4-BE49-F238E27FC236}">
                  <a16:creationId xmlns:a16="http://schemas.microsoft.com/office/drawing/2014/main" id="{262AC576-5D9C-B6E9-05B5-F785DFA872CB}"/>
                </a:ext>
              </a:extLst>
            </p:cNvPr>
            <p:cNvPicPr preferRelativeResize="0"/>
            <p:nvPr/>
          </p:nvPicPr>
          <p:blipFill rotWithShape="1">
            <a:blip r:embed="rId3">
              <a:alphaModFix/>
            </a:blip>
            <a:srcRect/>
            <a:stretch/>
          </p:blipFill>
          <p:spPr>
            <a:xfrm>
              <a:off x="5350588" y="108857"/>
              <a:ext cx="6708969" cy="6629399"/>
            </a:xfrm>
            <a:prstGeom prst="rect">
              <a:avLst/>
            </a:prstGeom>
            <a:noFill/>
            <a:ln>
              <a:noFill/>
            </a:ln>
          </p:spPr>
        </p:pic>
        <p:pic>
          <p:nvPicPr>
            <p:cNvPr id="409" name="Google Shape;409;g2d14e319473_0_21">
              <a:extLst>
                <a:ext uri="{FF2B5EF4-FFF2-40B4-BE49-F238E27FC236}">
                  <a16:creationId xmlns:a16="http://schemas.microsoft.com/office/drawing/2014/main" id="{0AF1F922-E970-35CE-6767-DF9FE92BDFC9}"/>
                </a:ext>
              </a:extLst>
            </p:cNvPr>
            <p:cNvPicPr preferRelativeResize="0"/>
            <p:nvPr/>
          </p:nvPicPr>
          <p:blipFill rotWithShape="1">
            <a:blip r:embed="rId4">
              <a:alphaModFix/>
            </a:blip>
            <a:srcRect l="37154" t="24652" r="37040" b="13764"/>
            <a:stretch/>
          </p:blipFill>
          <p:spPr>
            <a:xfrm>
              <a:off x="1881052" y="1354432"/>
              <a:ext cx="3508725" cy="4706734"/>
            </a:xfrm>
            <a:prstGeom prst="rect">
              <a:avLst/>
            </a:prstGeom>
            <a:noFill/>
            <a:ln>
              <a:noFill/>
            </a:ln>
          </p:spPr>
        </p:pic>
      </p:grpSp>
      <p:sp>
        <p:nvSpPr>
          <p:cNvPr id="4" name="Google Shape;99;g2d17701bccb_0_0">
            <a:extLst>
              <a:ext uri="{FF2B5EF4-FFF2-40B4-BE49-F238E27FC236}">
                <a16:creationId xmlns:a16="http://schemas.microsoft.com/office/drawing/2014/main" id="{B8695B31-36F3-F0FB-8DE5-019830B21357}"/>
              </a:ext>
            </a:extLst>
          </p:cNvPr>
          <p:cNvSpPr txBox="1">
            <a:spLocks noGrp="1"/>
          </p:cNvSpPr>
          <p:nvPr>
            <p:ph type="body" idx="1"/>
          </p:nvPr>
        </p:nvSpPr>
        <p:spPr>
          <a:xfrm>
            <a:off x="1306200" y="6257456"/>
            <a:ext cx="4969340" cy="1158738"/>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400">
                <a:latin typeface="Effra" panose="02000506080000020004" pitchFamily="2" charset="0"/>
                <a:ea typeface="Arial"/>
                <a:cs typeface="Arial"/>
                <a:sym typeface="Arial"/>
              </a:rPr>
              <a:t>Binas 85C &amp; </a:t>
            </a:r>
            <a:r>
              <a:rPr lang="nl-NL" sz="2400" err="1">
                <a:latin typeface="Effra" panose="02000506080000020004"/>
              </a:rPr>
              <a:t>ScienceData</a:t>
            </a:r>
            <a:r>
              <a:rPr lang="nl-NL" sz="2400">
                <a:latin typeface="Effra" panose="02000506080000020004"/>
              </a:rPr>
              <a:t> p. 287</a:t>
            </a:r>
          </a:p>
          <a:p>
            <a:pPr marL="190500" lvl="0" indent="0" algn="l" rtl="0">
              <a:lnSpc>
                <a:spcPct val="90000"/>
              </a:lnSpc>
              <a:spcBef>
                <a:spcPts val="0"/>
              </a:spcBef>
              <a:spcAft>
                <a:spcPts val="0"/>
              </a:spcAft>
              <a:buSzPts val="2600"/>
              <a:buNone/>
            </a:pPr>
            <a:br>
              <a:rPr lang="nl-NL" sz="2800">
                <a:latin typeface="Effra" panose="02000506080000020004" pitchFamily="2" charset="0"/>
                <a:ea typeface="Arial"/>
                <a:cs typeface="Arial"/>
                <a:sym typeface="Arial"/>
              </a:rPr>
            </a:br>
            <a:endParaRPr lang="nl-NL" sz="2500">
              <a:latin typeface="Effra" panose="02000506080000020004" pitchFamily="2" charset="0"/>
              <a:ea typeface="Arial"/>
              <a:cs typeface="Arial"/>
              <a:sym typeface="Arial"/>
            </a:endParaRPr>
          </a:p>
        </p:txBody>
      </p:sp>
      <p:sp>
        <p:nvSpPr>
          <p:cNvPr id="6" name="Rechthoek 5">
            <a:extLst>
              <a:ext uri="{FF2B5EF4-FFF2-40B4-BE49-F238E27FC236}">
                <a16:creationId xmlns:a16="http://schemas.microsoft.com/office/drawing/2014/main" id="{DD05E1DE-C7A2-104D-5FC0-41695FC58625}"/>
              </a:ext>
            </a:extLst>
          </p:cNvPr>
          <p:cNvSpPr/>
          <p:nvPr/>
        </p:nvSpPr>
        <p:spPr>
          <a:xfrm>
            <a:off x="9306560" y="2562729"/>
            <a:ext cx="1579239" cy="3874168"/>
          </a:xfrm>
          <a:prstGeom prst="rect">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098" name="Picture 2" descr="Plas Stock Illustrations, Vectors, &amp; Clipart – (4,527 Stock Illustrations)">
            <a:extLst>
              <a:ext uri="{FF2B5EF4-FFF2-40B4-BE49-F238E27FC236}">
                <a16:creationId xmlns:a16="http://schemas.microsoft.com/office/drawing/2014/main" id="{C59B1D20-1368-48BC-2FFC-311FB8F2C4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11002" y="4391024"/>
            <a:ext cx="981879" cy="2253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2345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5">
          <a:extLst>
            <a:ext uri="{FF2B5EF4-FFF2-40B4-BE49-F238E27FC236}">
              <a16:creationId xmlns:a16="http://schemas.microsoft.com/office/drawing/2014/main" id="{88009E87-EE1C-5FA7-351B-208FA2693129}"/>
            </a:ext>
          </a:extLst>
        </p:cNvPr>
        <p:cNvGrpSpPr/>
        <p:nvPr/>
      </p:nvGrpSpPr>
      <p:grpSpPr>
        <a:xfrm>
          <a:off x="0" y="0"/>
          <a:ext cx="0" cy="0"/>
          <a:chOff x="0" y="0"/>
          <a:chExt cx="0" cy="0"/>
        </a:xfrm>
      </p:grpSpPr>
      <p:sp>
        <p:nvSpPr>
          <p:cNvPr id="406" name="Google Shape;406;g2d14e319473_0_21">
            <a:extLst>
              <a:ext uri="{FF2B5EF4-FFF2-40B4-BE49-F238E27FC236}">
                <a16:creationId xmlns:a16="http://schemas.microsoft.com/office/drawing/2014/main" id="{843C4222-16B9-6AA7-3DA0-FF563B8C8004}"/>
              </a:ext>
            </a:extLst>
          </p:cNvPr>
          <p:cNvSpPr txBox="1">
            <a:spLocks noGrp="1"/>
          </p:cNvSpPr>
          <p:nvPr>
            <p:ph type="title"/>
          </p:nvPr>
        </p:nvSpPr>
        <p:spPr>
          <a:xfrm>
            <a:off x="729915" y="389189"/>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a:latin typeface="Effra" panose="02000506080000020004" pitchFamily="2" charset="0"/>
                <a:ea typeface="Arial"/>
                <a:cs typeface="Arial"/>
                <a:sym typeface="Arial"/>
              </a:rPr>
              <a:t>Onthouden!</a:t>
            </a:r>
            <a:endParaRPr>
              <a:latin typeface="Effra" panose="02000506080000020004" pitchFamily="2" charset="0"/>
              <a:ea typeface="Arial"/>
              <a:cs typeface="Arial"/>
              <a:sym typeface="Arial"/>
            </a:endParaRPr>
          </a:p>
        </p:txBody>
      </p:sp>
      <p:sp>
        <p:nvSpPr>
          <p:cNvPr id="5" name="Google Shape;99;g2d17701bccb_0_0">
            <a:extLst>
              <a:ext uri="{FF2B5EF4-FFF2-40B4-BE49-F238E27FC236}">
                <a16:creationId xmlns:a16="http://schemas.microsoft.com/office/drawing/2014/main" id="{34958C2D-B12D-494C-BB99-15B88A6B0A84}"/>
              </a:ext>
            </a:extLst>
          </p:cNvPr>
          <p:cNvSpPr txBox="1">
            <a:spLocks/>
          </p:cNvSpPr>
          <p:nvPr/>
        </p:nvSpPr>
        <p:spPr>
          <a:xfrm>
            <a:off x="587128" y="1714889"/>
            <a:ext cx="11251944" cy="490899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90500" indent="0">
              <a:lnSpc>
                <a:spcPct val="100000"/>
              </a:lnSpc>
              <a:spcBef>
                <a:spcPts val="0"/>
              </a:spcBef>
              <a:buSzPts val="2600"/>
              <a:buNone/>
            </a:pPr>
            <a:r>
              <a:rPr lang="nl-NL" sz="2400">
                <a:latin typeface="Effra" panose="02000506080000020004"/>
              </a:rPr>
              <a:t>Hormonen die invloed hebben op processen in de nieren:</a:t>
            </a:r>
          </a:p>
          <a:p>
            <a:pPr marL="647700" indent="-457200">
              <a:lnSpc>
                <a:spcPct val="100000"/>
              </a:lnSpc>
              <a:spcBef>
                <a:spcPts val="0"/>
              </a:spcBef>
              <a:buSzPts val="2600"/>
            </a:pPr>
            <a:r>
              <a:rPr lang="nl-NL" sz="2400" b="1">
                <a:latin typeface="Effra" panose="02000506080000020004"/>
              </a:rPr>
              <a:t>ADH – </a:t>
            </a:r>
            <a:r>
              <a:rPr lang="nl-NL" sz="2400">
                <a:latin typeface="Effra" panose="02000506080000020004"/>
              </a:rPr>
              <a:t>terugresorptie van H</a:t>
            </a:r>
            <a:r>
              <a:rPr lang="nl-NL" sz="2400" baseline="-25000">
                <a:latin typeface="Effra" panose="02000506080000020004"/>
              </a:rPr>
              <a:t>2</a:t>
            </a:r>
            <a:r>
              <a:rPr lang="nl-NL" sz="2400">
                <a:latin typeface="Effra" panose="02000506080000020004"/>
              </a:rPr>
              <a:t>O uit de verzamelbuis naar bloed via waterkanalen </a:t>
            </a:r>
            <a:br>
              <a:rPr lang="nl-NL" sz="2400">
                <a:latin typeface="Effra" panose="02000506080000020004"/>
              </a:rPr>
            </a:br>
            <a:r>
              <a:rPr lang="nl-NL" sz="2400">
                <a:latin typeface="Effra" panose="02000506080000020004"/>
              </a:rPr>
              <a:t>&gt; bij uitdroging / hoge osmotische waarde van bloed</a:t>
            </a:r>
            <a:endParaRPr lang="nl-NL" sz="2400" b="1">
              <a:latin typeface="Effra" panose="02000506080000020004"/>
            </a:endParaRPr>
          </a:p>
          <a:p>
            <a:pPr marL="647700" indent="-457200">
              <a:lnSpc>
                <a:spcPct val="100000"/>
              </a:lnSpc>
              <a:spcBef>
                <a:spcPts val="0"/>
              </a:spcBef>
              <a:buSzPts val="2600"/>
            </a:pPr>
            <a:r>
              <a:rPr lang="nl-NL" sz="2400" b="1" err="1">
                <a:latin typeface="Effra" panose="02000506080000020004"/>
              </a:rPr>
              <a:t>Aldosteron</a:t>
            </a:r>
            <a:r>
              <a:rPr lang="nl-NL" sz="2400" b="1">
                <a:latin typeface="Effra" panose="02000506080000020004"/>
              </a:rPr>
              <a:t> – </a:t>
            </a:r>
            <a:r>
              <a:rPr lang="nl-NL" sz="2400">
                <a:latin typeface="Effra" panose="02000506080000020004"/>
              </a:rPr>
              <a:t>retentie van Na</a:t>
            </a:r>
            <a:r>
              <a:rPr lang="nl-NL" sz="2400" baseline="30000">
                <a:latin typeface="Effra" panose="02000506080000020004"/>
              </a:rPr>
              <a:t>+</a:t>
            </a:r>
            <a:r>
              <a:rPr lang="nl-NL" sz="2400">
                <a:latin typeface="Effra" panose="02000506080000020004"/>
              </a:rPr>
              <a:t> en daardoor H</a:t>
            </a:r>
            <a:r>
              <a:rPr lang="nl-NL" sz="2400" baseline="-25000">
                <a:latin typeface="Effra" panose="02000506080000020004"/>
              </a:rPr>
              <a:t>2</a:t>
            </a:r>
            <a:r>
              <a:rPr lang="nl-NL" sz="2400">
                <a:latin typeface="Effra" panose="02000506080000020004"/>
              </a:rPr>
              <a:t>O in bloed en uitscheiding van K</a:t>
            </a:r>
            <a:r>
              <a:rPr lang="nl-NL" sz="2400" baseline="30000">
                <a:latin typeface="Effra" panose="02000506080000020004"/>
              </a:rPr>
              <a:t>+ </a:t>
            </a:r>
            <a:br>
              <a:rPr lang="nl-NL" sz="2400" baseline="30000">
                <a:latin typeface="Effra" panose="02000506080000020004"/>
              </a:rPr>
            </a:br>
            <a:r>
              <a:rPr lang="nl-NL" sz="2400">
                <a:latin typeface="Effra" panose="02000506080000020004"/>
              </a:rPr>
              <a:t>&gt;</a:t>
            </a:r>
            <a:r>
              <a:rPr lang="nl-NL" sz="2400" baseline="30000">
                <a:latin typeface="Effra" panose="02000506080000020004"/>
              </a:rPr>
              <a:t> </a:t>
            </a:r>
            <a:r>
              <a:rPr lang="nl-NL" sz="2400">
                <a:latin typeface="Effra" panose="02000506080000020004"/>
              </a:rPr>
              <a:t>bij lage bloeddruk / laag bloedvolume / laag Na</a:t>
            </a:r>
            <a:r>
              <a:rPr lang="nl-NL" sz="2400" baseline="30000">
                <a:latin typeface="Effra" panose="02000506080000020004"/>
              </a:rPr>
              <a:t>+ </a:t>
            </a:r>
            <a:r>
              <a:rPr lang="nl-NL" sz="2400">
                <a:latin typeface="Effra" panose="02000506080000020004"/>
              </a:rPr>
              <a:t>in bloed</a:t>
            </a:r>
          </a:p>
          <a:p>
            <a:pPr marL="190500" indent="0">
              <a:lnSpc>
                <a:spcPct val="100000"/>
              </a:lnSpc>
              <a:spcBef>
                <a:spcPts val="0"/>
              </a:spcBef>
              <a:buSzPts val="2600"/>
              <a:buNone/>
            </a:pPr>
            <a:endParaRPr lang="nl-NL" sz="2400"/>
          </a:p>
          <a:p>
            <a:pPr marL="190500" indent="0">
              <a:lnSpc>
                <a:spcPct val="100000"/>
              </a:lnSpc>
              <a:spcBef>
                <a:spcPts val="0"/>
              </a:spcBef>
              <a:buSzPts val="2600"/>
              <a:buNone/>
            </a:pPr>
            <a:r>
              <a:rPr lang="en-US" sz="2400" err="1">
                <a:latin typeface="Effra" panose="02000506080000020004"/>
                <a:sym typeface="Wingdings" panose="05000000000000000000" pitchFamily="2" charset="2"/>
              </a:rPr>
              <a:t>Begrippen</a:t>
            </a:r>
            <a:r>
              <a:rPr lang="en-US" sz="2400">
                <a:latin typeface="Effra" panose="02000506080000020004"/>
                <a:sym typeface="Wingdings" panose="05000000000000000000" pitchFamily="2" charset="2"/>
              </a:rPr>
              <a:t>: </a:t>
            </a:r>
          </a:p>
          <a:p>
            <a:pPr marL="647700" indent="-457200">
              <a:lnSpc>
                <a:spcPct val="100000"/>
              </a:lnSpc>
              <a:spcBef>
                <a:spcPts val="0"/>
              </a:spcBef>
              <a:buSzPts val="2600"/>
            </a:pPr>
            <a:r>
              <a:rPr lang="nl-NL" sz="2400" b="1">
                <a:latin typeface="Effra" panose="02000506080000020004"/>
              </a:rPr>
              <a:t>Absorptie</a:t>
            </a:r>
            <a:r>
              <a:rPr lang="nl-NL" sz="2400">
                <a:latin typeface="Effra" panose="02000506080000020004"/>
              </a:rPr>
              <a:t> / </a:t>
            </a:r>
            <a:r>
              <a:rPr lang="nl-NL" sz="2400" b="1">
                <a:latin typeface="Effra" panose="02000506080000020004"/>
              </a:rPr>
              <a:t>resorptie = </a:t>
            </a:r>
            <a:r>
              <a:rPr lang="nl-NL" sz="2400">
                <a:latin typeface="Effra" panose="02000506080000020004"/>
              </a:rPr>
              <a:t>opname van voedingsstoffen vanuit darmkanaal naar </a:t>
            </a:r>
            <a:br>
              <a:rPr lang="nl-NL" sz="2400">
                <a:latin typeface="Effra" panose="02000506080000020004"/>
              </a:rPr>
            </a:br>
            <a:r>
              <a:rPr lang="nl-NL" sz="2400">
                <a:latin typeface="Effra" panose="02000506080000020004"/>
              </a:rPr>
              <a:t>bloed of lymfe </a:t>
            </a:r>
            <a:r>
              <a:rPr lang="nl-NL" sz="2400" i="1">
                <a:latin typeface="Effra" panose="02000506080000020004"/>
              </a:rPr>
              <a:t>(uitwendig &gt; inwendig milieu)</a:t>
            </a:r>
          </a:p>
          <a:p>
            <a:pPr marL="647700" indent="-457200">
              <a:lnSpc>
                <a:spcPct val="100000"/>
              </a:lnSpc>
              <a:spcBef>
                <a:spcPts val="0"/>
              </a:spcBef>
              <a:buSzPts val="2600"/>
            </a:pPr>
            <a:r>
              <a:rPr lang="nl-NL" sz="2400" b="1">
                <a:latin typeface="Effra" panose="02000506080000020004"/>
              </a:rPr>
              <a:t>Reabsorptie</a:t>
            </a:r>
            <a:r>
              <a:rPr lang="nl-NL" sz="2400">
                <a:latin typeface="Effra" panose="02000506080000020004"/>
              </a:rPr>
              <a:t> / </a:t>
            </a:r>
            <a:r>
              <a:rPr lang="nl-NL" sz="2400" b="1">
                <a:latin typeface="Effra" panose="02000506080000020004"/>
              </a:rPr>
              <a:t>terugresorptie = </a:t>
            </a:r>
            <a:r>
              <a:rPr lang="nl-NL" sz="2400" u="sng" err="1">
                <a:latin typeface="Effra" panose="02000506080000020004"/>
              </a:rPr>
              <a:t>terug</a:t>
            </a:r>
            <a:r>
              <a:rPr lang="nl-NL" sz="2400" err="1">
                <a:latin typeface="Effra" panose="02000506080000020004"/>
              </a:rPr>
              <a:t>opname</a:t>
            </a:r>
            <a:r>
              <a:rPr lang="nl-NL" sz="2400">
                <a:latin typeface="Effra" panose="02000506080000020004"/>
              </a:rPr>
              <a:t> van water, glucose en zouten </a:t>
            </a:r>
            <a:br>
              <a:rPr lang="nl-NL" sz="2400">
                <a:latin typeface="Effra" panose="02000506080000020004"/>
              </a:rPr>
            </a:br>
            <a:r>
              <a:rPr lang="nl-NL" sz="2400">
                <a:latin typeface="Effra" panose="02000506080000020004"/>
              </a:rPr>
              <a:t>vanuit nierbuisjes naar bloed </a:t>
            </a:r>
            <a:r>
              <a:rPr lang="nl-NL" sz="2400" i="1">
                <a:latin typeface="Effra" panose="02000506080000020004"/>
              </a:rPr>
              <a:t>(uitwendig &gt; inwendig milieu)</a:t>
            </a:r>
          </a:p>
          <a:p>
            <a:pPr marL="647700" indent="-457200">
              <a:lnSpc>
                <a:spcPct val="100000"/>
              </a:lnSpc>
              <a:spcBef>
                <a:spcPts val="0"/>
              </a:spcBef>
              <a:buSzPts val="2600"/>
            </a:pPr>
            <a:r>
              <a:rPr lang="nl-NL" sz="2400" b="1">
                <a:latin typeface="Effra" panose="02000506080000020004"/>
              </a:rPr>
              <a:t>Uitscheiding =</a:t>
            </a:r>
            <a:r>
              <a:rPr lang="nl-NL" sz="2400">
                <a:latin typeface="Effra" panose="02000506080000020004"/>
              </a:rPr>
              <a:t> afgifte van afvalstoffen </a:t>
            </a:r>
            <a:r>
              <a:rPr lang="nl-NL" sz="2400" i="1">
                <a:latin typeface="Effra" panose="02000506080000020004"/>
              </a:rPr>
              <a:t>(inwendig &gt; uitwendig milieu)</a:t>
            </a:r>
            <a:br>
              <a:rPr lang="nl-NL"/>
            </a:br>
            <a:endParaRPr lang="nl-NL" sz="2500">
              <a:latin typeface="Effra" panose="02000506080000020004" pitchFamily="2" charset="0"/>
              <a:ea typeface="Arial"/>
              <a:cs typeface="Arial"/>
              <a:sym typeface="Arial"/>
            </a:endParaRPr>
          </a:p>
        </p:txBody>
      </p:sp>
    </p:spTree>
    <p:extLst>
      <p:ext uri="{BB962C8B-B14F-4D97-AF65-F5344CB8AC3E}">
        <p14:creationId xmlns:p14="http://schemas.microsoft.com/office/powerpoint/2010/main" val="10010243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9">
          <a:extLst>
            <a:ext uri="{FF2B5EF4-FFF2-40B4-BE49-F238E27FC236}">
              <a16:creationId xmlns:a16="http://schemas.microsoft.com/office/drawing/2014/main" id="{5844B211-0938-50C1-0051-E43DED9CDA5E}"/>
            </a:ext>
          </a:extLst>
        </p:cNvPr>
        <p:cNvGrpSpPr/>
        <p:nvPr/>
      </p:nvGrpSpPr>
      <p:grpSpPr>
        <a:xfrm>
          <a:off x="0" y="0"/>
          <a:ext cx="0" cy="0"/>
          <a:chOff x="0" y="0"/>
          <a:chExt cx="0" cy="0"/>
        </a:xfrm>
      </p:grpSpPr>
      <p:sp>
        <p:nvSpPr>
          <p:cNvPr id="541" name="Google Shape;541;g23e4fb3f7be_7_11">
            <a:extLst>
              <a:ext uri="{FF2B5EF4-FFF2-40B4-BE49-F238E27FC236}">
                <a16:creationId xmlns:a16="http://schemas.microsoft.com/office/drawing/2014/main" id="{07707D0E-5C14-FB5C-3B49-CA31FB331CCC}"/>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Voorbeeld (2022-I)</a:t>
            </a:r>
            <a:endParaRPr>
              <a:latin typeface="Effra" panose="02000506080000020004" pitchFamily="2" charset="0"/>
              <a:ea typeface="Arial"/>
              <a:cs typeface="Arial"/>
              <a:sym typeface="Arial"/>
            </a:endParaRPr>
          </a:p>
        </p:txBody>
      </p:sp>
      <p:grpSp>
        <p:nvGrpSpPr>
          <p:cNvPr id="12" name="Groep 11">
            <a:extLst>
              <a:ext uri="{FF2B5EF4-FFF2-40B4-BE49-F238E27FC236}">
                <a16:creationId xmlns:a16="http://schemas.microsoft.com/office/drawing/2014/main" id="{FB51B99C-2A20-F055-3273-A4C919A671DB}"/>
              </a:ext>
            </a:extLst>
          </p:cNvPr>
          <p:cNvGrpSpPr/>
          <p:nvPr/>
        </p:nvGrpSpPr>
        <p:grpSpPr>
          <a:xfrm>
            <a:off x="1136754" y="1513202"/>
            <a:ext cx="9807647" cy="5080637"/>
            <a:chOff x="262994" y="2346412"/>
            <a:chExt cx="8326001" cy="4348575"/>
          </a:xfrm>
        </p:grpSpPr>
        <p:pic>
          <p:nvPicPr>
            <p:cNvPr id="9" name="Afbeelding 8">
              <a:extLst>
                <a:ext uri="{FF2B5EF4-FFF2-40B4-BE49-F238E27FC236}">
                  <a16:creationId xmlns:a16="http://schemas.microsoft.com/office/drawing/2014/main" id="{9C6FDE04-4DB1-6525-F018-634EDE1B2A83}"/>
                </a:ext>
              </a:extLst>
            </p:cNvPr>
            <p:cNvPicPr>
              <a:picLocks noChangeAspect="1"/>
            </p:cNvPicPr>
            <p:nvPr/>
          </p:nvPicPr>
          <p:blipFill>
            <a:blip r:embed="rId3"/>
            <a:srcRect l="11893" t="7003" r="3213" b="41233"/>
            <a:stretch>
              <a:fillRect/>
            </a:stretch>
          </p:blipFill>
          <p:spPr>
            <a:xfrm>
              <a:off x="1071405" y="2346412"/>
              <a:ext cx="7517590" cy="1637860"/>
            </a:xfrm>
            <a:prstGeom prst="rect">
              <a:avLst/>
            </a:prstGeom>
          </p:spPr>
        </p:pic>
        <p:pic>
          <p:nvPicPr>
            <p:cNvPr id="11" name="Afbeelding 10">
              <a:extLst>
                <a:ext uri="{FF2B5EF4-FFF2-40B4-BE49-F238E27FC236}">
                  <a16:creationId xmlns:a16="http://schemas.microsoft.com/office/drawing/2014/main" id="{3A3F309A-D149-406A-7499-68DD140560E7}"/>
                </a:ext>
              </a:extLst>
            </p:cNvPr>
            <p:cNvPicPr>
              <a:picLocks noChangeAspect="1"/>
            </p:cNvPicPr>
            <p:nvPr/>
          </p:nvPicPr>
          <p:blipFill>
            <a:blip r:embed="rId4"/>
            <a:srcRect b="5238"/>
            <a:stretch>
              <a:fillRect/>
            </a:stretch>
          </p:blipFill>
          <p:spPr>
            <a:xfrm>
              <a:off x="262994" y="4053840"/>
              <a:ext cx="8117231" cy="2641147"/>
            </a:xfrm>
            <a:prstGeom prst="rect">
              <a:avLst/>
            </a:prstGeom>
          </p:spPr>
        </p:pic>
      </p:grpSp>
      <mc:AlternateContent xmlns:mc="http://schemas.openxmlformats.org/markup-compatibility/2006" xmlns:p14="http://schemas.microsoft.com/office/powerpoint/2010/main">
        <mc:Choice Requires="p14">
          <p:contentPart p14:bwMode="auto" r:id="rId5">
            <p14:nvContentPartPr>
              <p14:cNvPr id="14" name="Inkt 13">
                <a:extLst>
                  <a:ext uri="{FF2B5EF4-FFF2-40B4-BE49-F238E27FC236}">
                    <a16:creationId xmlns:a16="http://schemas.microsoft.com/office/drawing/2014/main" id="{4E84E576-7EEF-FDA0-342E-C0DC12CDE14E}"/>
                  </a:ext>
                </a:extLst>
              </p14:cNvPr>
              <p14:cNvContentPartPr/>
              <p14:nvPr/>
            </p14:nvContentPartPr>
            <p14:xfrm>
              <a:off x="3748960" y="3958000"/>
              <a:ext cx="6518160" cy="56520"/>
            </p14:xfrm>
          </p:contentPart>
        </mc:Choice>
        <mc:Fallback xmlns="">
          <p:pic>
            <p:nvPicPr>
              <p:cNvPr id="14" name="Inkt 13">
                <a:extLst>
                  <a:ext uri="{FF2B5EF4-FFF2-40B4-BE49-F238E27FC236}">
                    <a16:creationId xmlns:a16="http://schemas.microsoft.com/office/drawing/2014/main" id="{4E84E576-7EEF-FDA0-342E-C0DC12CDE14E}"/>
                  </a:ext>
                </a:extLst>
              </p:cNvPr>
              <p:cNvPicPr/>
              <p:nvPr/>
            </p:nvPicPr>
            <p:blipFill>
              <a:blip r:embed="rId6"/>
              <a:stretch>
                <a:fillRect/>
              </a:stretch>
            </p:blipFill>
            <p:spPr>
              <a:xfrm>
                <a:off x="3694960" y="3850000"/>
                <a:ext cx="6625800" cy="272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Inkt 14">
                <a:extLst>
                  <a:ext uri="{FF2B5EF4-FFF2-40B4-BE49-F238E27FC236}">
                    <a16:creationId xmlns:a16="http://schemas.microsoft.com/office/drawing/2014/main" id="{FB1351CA-B5CF-47DB-E808-C01E09D14246}"/>
                  </a:ext>
                </a:extLst>
              </p14:cNvPr>
              <p14:cNvContentPartPr/>
              <p14:nvPr/>
            </p14:nvContentPartPr>
            <p14:xfrm>
              <a:off x="9672400" y="4299640"/>
              <a:ext cx="527040" cy="18360"/>
            </p14:xfrm>
          </p:contentPart>
        </mc:Choice>
        <mc:Fallback xmlns="">
          <p:pic>
            <p:nvPicPr>
              <p:cNvPr id="15" name="Inkt 14">
                <a:extLst>
                  <a:ext uri="{FF2B5EF4-FFF2-40B4-BE49-F238E27FC236}">
                    <a16:creationId xmlns:a16="http://schemas.microsoft.com/office/drawing/2014/main" id="{FB1351CA-B5CF-47DB-E808-C01E09D14246}"/>
                  </a:ext>
                </a:extLst>
              </p:cNvPr>
              <p:cNvPicPr/>
              <p:nvPr/>
            </p:nvPicPr>
            <p:blipFill>
              <a:blip r:embed="rId8"/>
              <a:stretch>
                <a:fillRect/>
              </a:stretch>
            </p:blipFill>
            <p:spPr>
              <a:xfrm>
                <a:off x="9618437" y="4191640"/>
                <a:ext cx="634607" cy="234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Inkt 15">
                <a:extLst>
                  <a:ext uri="{FF2B5EF4-FFF2-40B4-BE49-F238E27FC236}">
                    <a16:creationId xmlns:a16="http://schemas.microsoft.com/office/drawing/2014/main" id="{19B8AFD4-5B74-72FE-B19A-C60091381759}"/>
                  </a:ext>
                </a:extLst>
              </p14:cNvPr>
              <p14:cNvContentPartPr/>
              <p14:nvPr/>
            </p14:nvContentPartPr>
            <p14:xfrm>
              <a:off x="2306080" y="4591960"/>
              <a:ext cx="2661480" cy="20880"/>
            </p14:xfrm>
          </p:contentPart>
        </mc:Choice>
        <mc:Fallback xmlns="">
          <p:pic>
            <p:nvPicPr>
              <p:cNvPr id="16" name="Inkt 15">
                <a:extLst>
                  <a:ext uri="{FF2B5EF4-FFF2-40B4-BE49-F238E27FC236}">
                    <a16:creationId xmlns:a16="http://schemas.microsoft.com/office/drawing/2014/main" id="{19B8AFD4-5B74-72FE-B19A-C60091381759}"/>
                  </a:ext>
                </a:extLst>
              </p:cNvPr>
              <p:cNvPicPr/>
              <p:nvPr/>
            </p:nvPicPr>
            <p:blipFill>
              <a:blip r:embed="rId10"/>
              <a:stretch>
                <a:fillRect/>
              </a:stretch>
            </p:blipFill>
            <p:spPr>
              <a:xfrm>
                <a:off x="2252080" y="4483960"/>
                <a:ext cx="2769120" cy="236520"/>
              </a:xfrm>
              <a:prstGeom prst="rect">
                <a:avLst/>
              </a:prstGeom>
            </p:spPr>
          </p:pic>
        </mc:Fallback>
      </mc:AlternateContent>
      <p:grpSp>
        <p:nvGrpSpPr>
          <p:cNvPr id="19" name="Groep 18">
            <a:extLst>
              <a:ext uri="{FF2B5EF4-FFF2-40B4-BE49-F238E27FC236}">
                <a16:creationId xmlns:a16="http://schemas.microsoft.com/office/drawing/2014/main" id="{015BE492-53C5-616E-C99D-0831012AF471}"/>
              </a:ext>
            </a:extLst>
          </p:cNvPr>
          <p:cNvGrpSpPr/>
          <p:nvPr/>
        </p:nvGrpSpPr>
        <p:grpSpPr>
          <a:xfrm>
            <a:off x="5362515" y="112088"/>
            <a:ext cx="6708969" cy="6629399"/>
            <a:chOff x="5350588" y="108857"/>
            <a:chExt cx="6708969" cy="6629399"/>
          </a:xfrm>
        </p:grpSpPr>
        <p:pic>
          <p:nvPicPr>
            <p:cNvPr id="17" name="Google Shape;408;g2d14e319473_0_21">
              <a:extLst>
                <a:ext uri="{FF2B5EF4-FFF2-40B4-BE49-F238E27FC236}">
                  <a16:creationId xmlns:a16="http://schemas.microsoft.com/office/drawing/2014/main" id="{0FE09DCD-A365-D582-3D4F-901852343807}"/>
                </a:ext>
              </a:extLst>
            </p:cNvPr>
            <p:cNvPicPr preferRelativeResize="0"/>
            <p:nvPr/>
          </p:nvPicPr>
          <p:blipFill rotWithShape="1">
            <a:blip r:embed="rId11">
              <a:alphaModFix/>
            </a:blip>
            <a:srcRect/>
            <a:stretch/>
          </p:blipFill>
          <p:spPr>
            <a:xfrm>
              <a:off x="5350588" y="108857"/>
              <a:ext cx="6708969" cy="6629399"/>
            </a:xfrm>
            <a:prstGeom prst="rect">
              <a:avLst/>
            </a:prstGeom>
            <a:noFill/>
            <a:ln>
              <a:noFill/>
            </a:ln>
          </p:spPr>
        </p:pic>
        <p:sp>
          <p:nvSpPr>
            <p:cNvPr id="18" name="Rechthoek 17">
              <a:extLst>
                <a:ext uri="{FF2B5EF4-FFF2-40B4-BE49-F238E27FC236}">
                  <a16:creationId xmlns:a16="http://schemas.microsoft.com/office/drawing/2014/main" id="{3FA92D87-5167-2D22-C282-F7D1023E582B}"/>
                </a:ext>
              </a:extLst>
            </p:cNvPr>
            <p:cNvSpPr/>
            <p:nvPr/>
          </p:nvSpPr>
          <p:spPr>
            <a:xfrm>
              <a:off x="8930640" y="5086319"/>
              <a:ext cx="1955159" cy="670563"/>
            </a:xfrm>
            <a:prstGeom prst="rect">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97627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9">
          <a:extLst>
            <a:ext uri="{FF2B5EF4-FFF2-40B4-BE49-F238E27FC236}">
              <a16:creationId xmlns:a16="http://schemas.microsoft.com/office/drawing/2014/main" id="{E9A67813-3F59-BF94-C7DD-80DF06B782D4}"/>
            </a:ext>
          </a:extLst>
        </p:cNvPr>
        <p:cNvGrpSpPr/>
        <p:nvPr/>
      </p:nvGrpSpPr>
      <p:grpSpPr>
        <a:xfrm>
          <a:off x="0" y="0"/>
          <a:ext cx="0" cy="0"/>
          <a:chOff x="0" y="0"/>
          <a:chExt cx="0" cy="0"/>
        </a:xfrm>
      </p:grpSpPr>
      <p:sp>
        <p:nvSpPr>
          <p:cNvPr id="541" name="Google Shape;541;g23e4fb3f7be_7_11">
            <a:extLst>
              <a:ext uri="{FF2B5EF4-FFF2-40B4-BE49-F238E27FC236}">
                <a16:creationId xmlns:a16="http://schemas.microsoft.com/office/drawing/2014/main" id="{16A27E43-58E5-A01B-364A-E81CD73A4FB0}"/>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Uitwerking</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77E03BE3-58BA-A592-F9CD-48F555FAF392}"/>
              </a:ext>
            </a:extLst>
          </p:cNvPr>
          <p:cNvPicPr>
            <a:picLocks noChangeAspect="1"/>
          </p:cNvPicPr>
          <p:nvPr/>
        </p:nvPicPr>
        <p:blipFill>
          <a:blip r:embed="rId3"/>
          <a:stretch>
            <a:fillRect/>
          </a:stretch>
        </p:blipFill>
        <p:spPr>
          <a:xfrm>
            <a:off x="1205360" y="2002891"/>
            <a:ext cx="9503280" cy="4074626"/>
          </a:xfrm>
          <a:prstGeom prst="rect">
            <a:avLst/>
          </a:prstGeom>
        </p:spPr>
      </p:pic>
    </p:spTree>
    <p:extLst>
      <p:ext uri="{BB962C8B-B14F-4D97-AF65-F5344CB8AC3E}">
        <p14:creationId xmlns:p14="http://schemas.microsoft.com/office/powerpoint/2010/main" val="2368803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23e5d7deefc_1_6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Stappenplan – natuurlijke selectie</a:t>
            </a:r>
            <a:endParaRPr>
              <a:latin typeface="Effra" panose="02000506080000020004" pitchFamily="2" charset="0"/>
              <a:ea typeface="Arial"/>
              <a:cs typeface="Arial"/>
              <a:sym typeface="Arial"/>
            </a:endParaRPr>
          </a:p>
        </p:txBody>
      </p:sp>
      <p:sp>
        <p:nvSpPr>
          <p:cNvPr id="227" name="Google Shape;227;g23e5d7deefc_1_64"/>
          <p:cNvSpPr txBox="1">
            <a:spLocks noGrp="1"/>
          </p:cNvSpPr>
          <p:nvPr>
            <p:ph type="body" idx="1"/>
          </p:nvPr>
        </p:nvSpPr>
        <p:spPr>
          <a:xfrm>
            <a:off x="826625" y="1550084"/>
            <a:ext cx="11171700" cy="6063671"/>
          </a:xfrm>
          <a:prstGeom prst="rect">
            <a:avLst/>
          </a:prstGeom>
          <a:noFill/>
          <a:ln>
            <a:noFill/>
          </a:ln>
        </p:spPr>
        <p:txBody>
          <a:bodyPr spcFirstLastPara="1" wrap="square" lIns="91425" tIns="45700" rIns="91425" bIns="45700" anchor="t" anchorCtr="0">
            <a:spAutoFit/>
          </a:bodyPr>
          <a:lstStyle/>
          <a:p>
            <a:pPr marL="457200" lvl="0" indent="-393700" algn="l" rtl="0">
              <a:lnSpc>
                <a:spcPct val="100000"/>
              </a:lnSpc>
              <a:spcBef>
                <a:spcPts val="1000"/>
              </a:spcBef>
              <a:spcAft>
                <a:spcPts val="0"/>
              </a:spcAft>
              <a:buSzPts val="2600"/>
              <a:buAutoNum type="arabicPeriod"/>
            </a:pPr>
            <a:r>
              <a:rPr lang="nl-NL" sz="2600">
                <a:latin typeface="Effra"/>
                <a:ea typeface="Arial"/>
                <a:cs typeface="Arial"/>
                <a:sym typeface="Arial"/>
              </a:rPr>
              <a:t>Benoem dat er </a:t>
            </a:r>
            <a:r>
              <a:rPr lang="nl-NL" sz="2600" b="1" u="sng">
                <a:latin typeface="Effra"/>
                <a:ea typeface="Arial"/>
                <a:cs typeface="Arial"/>
                <a:sym typeface="Arial"/>
              </a:rPr>
              <a:t>genetische variatie</a:t>
            </a:r>
            <a:r>
              <a:rPr lang="nl-NL" sz="2600" b="1">
                <a:latin typeface="Effra"/>
                <a:ea typeface="Arial"/>
                <a:cs typeface="Arial"/>
                <a:sym typeface="Arial"/>
              </a:rPr>
              <a:t> </a:t>
            </a:r>
            <a:r>
              <a:rPr lang="nl-NL" sz="2600">
                <a:latin typeface="Effra"/>
                <a:ea typeface="Arial"/>
                <a:cs typeface="Arial"/>
                <a:sym typeface="Arial"/>
              </a:rPr>
              <a:t>(door een mutatie of recombinatie)   </a:t>
            </a:r>
            <a:br>
              <a:rPr lang="nl-NL" sz="2600">
                <a:latin typeface="Effra"/>
                <a:ea typeface="Arial"/>
                <a:cs typeface="Arial"/>
                <a:sym typeface="Arial"/>
              </a:rPr>
            </a:br>
            <a:r>
              <a:rPr lang="nl-NL" sz="2600">
                <a:latin typeface="Effra"/>
                <a:ea typeface="Arial"/>
                <a:cs typeface="Arial"/>
                <a:sym typeface="Arial"/>
              </a:rPr>
              <a:t>voor eigenschap X binnen een populatie is.</a:t>
            </a:r>
            <a:endParaRPr sz="2600">
              <a:latin typeface="Effra"/>
              <a:ea typeface="Arial"/>
              <a:cs typeface="Arial"/>
              <a:sym typeface="Arial"/>
            </a:endParaRPr>
          </a:p>
          <a:p>
            <a:pPr marL="457200" lvl="0" indent="-393700" algn="l" rtl="0">
              <a:lnSpc>
                <a:spcPct val="100000"/>
              </a:lnSpc>
              <a:spcBef>
                <a:spcPts val="0"/>
              </a:spcBef>
              <a:spcAft>
                <a:spcPts val="0"/>
              </a:spcAft>
              <a:buSzPts val="2600"/>
              <a:buAutoNum type="arabicPeriod"/>
            </a:pPr>
            <a:r>
              <a:rPr lang="nl-NL" sz="2600">
                <a:latin typeface="Effra"/>
                <a:ea typeface="Arial"/>
                <a:cs typeface="Arial"/>
                <a:sym typeface="Arial"/>
              </a:rPr>
              <a:t>Beschrijf het </a:t>
            </a:r>
            <a:r>
              <a:rPr lang="nl-NL" sz="2600" b="1" u="sng">
                <a:latin typeface="Effra"/>
                <a:ea typeface="Arial"/>
                <a:cs typeface="Arial"/>
                <a:sym typeface="Arial"/>
              </a:rPr>
              <a:t>selectievoordeel</a:t>
            </a:r>
            <a:r>
              <a:rPr lang="nl-NL" sz="2600">
                <a:latin typeface="Effra"/>
                <a:ea typeface="Arial"/>
                <a:cs typeface="Arial"/>
                <a:sym typeface="Arial"/>
              </a:rPr>
              <a:t> voor organisme Y.</a:t>
            </a:r>
          </a:p>
          <a:p>
            <a:pPr marL="457200" lvl="0" indent="-393700" algn="l" rtl="0">
              <a:lnSpc>
                <a:spcPct val="100000"/>
              </a:lnSpc>
              <a:spcBef>
                <a:spcPts val="0"/>
              </a:spcBef>
              <a:spcAft>
                <a:spcPts val="0"/>
              </a:spcAft>
              <a:buSzPts val="2600"/>
              <a:buAutoNum type="arabicPeriod"/>
            </a:pPr>
            <a:r>
              <a:rPr lang="nl-NL" sz="2600">
                <a:latin typeface="Effra"/>
                <a:ea typeface="Arial"/>
                <a:cs typeface="Arial"/>
                <a:sym typeface="Arial"/>
              </a:rPr>
              <a:t>Noteer dat de organismen met het selectievoordeel beter zijn aangepast </a:t>
            </a:r>
            <a:br>
              <a:rPr lang="nl-NL" sz="2600">
                <a:latin typeface="Effra" panose="02000506080000020004" pitchFamily="2" charset="0"/>
                <a:ea typeface="Arial"/>
                <a:cs typeface="Arial"/>
              </a:rPr>
            </a:br>
            <a:r>
              <a:rPr lang="nl-NL" sz="2600">
                <a:latin typeface="Effra"/>
                <a:ea typeface="Arial"/>
                <a:cs typeface="Arial"/>
                <a:sym typeface="Arial"/>
              </a:rPr>
              <a:t>aan de omgeving en daardoor een grotere </a:t>
            </a:r>
            <a:r>
              <a:rPr lang="nl-NL" sz="2600" b="1" u="sng">
                <a:latin typeface="Effra"/>
                <a:ea typeface="Arial"/>
                <a:cs typeface="Arial"/>
                <a:sym typeface="Arial"/>
              </a:rPr>
              <a:t>overlevingskans</a:t>
            </a:r>
            <a:r>
              <a:rPr lang="nl-NL" sz="2600">
                <a:latin typeface="Effra"/>
                <a:ea typeface="Arial"/>
                <a:cs typeface="Arial"/>
                <a:sym typeface="Arial"/>
              </a:rPr>
              <a:t> en </a:t>
            </a:r>
            <a:r>
              <a:rPr lang="nl-NL" sz="2600" b="1" u="sng">
                <a:latin typeface="Effra"/>
                <a:ea typeface="Arial"/>
                <a:cs typeface="Arial"/>
                <a:sym typeface="Arial"/>
              </a:rPr>
              <a:t>voortplantingskans</a:t>
            </a:r>
            <a:r>
              <a:rPr lang="nl-NL" sz="2600">
                <a:latin typeface="Effra"/>
                <a:ea typeface="Arial"/>
                <a:cs typeface="Arial"/>
                <a:sym typeface="Arial"/>
              </a:rPr>
              <a:t> hebben.</a:t>
            </a:r>
          </a:p>
          <a:p>
            <a:pPr marL="457200" lvl="0" indent="-393700" algn="l" rtl="0">
              <a:lnSpc>
                <a:spcPct val="100000"/>
              </a:lnSpc>
              <a:spcBef>
                <a:spcPts val="0"/>
              </a:spcBef>
              <a:spcAft>
                <a:spcPts val="0"/>
              </a:spcAft>
              <a:buSzPts val="2600"/>
              <a:buAutoNum type="arabicPeriod"/>
            </a:pPr>
            <a:r>
              <a:rPr lang="nl-NL" sz="2600">
                <a:latin typeface="Effra"/>
                <a:ea typeface="Arial"/>
                <a:cs typeface="Arial"/>
                <a:sym typeface="Arial"/>
              </a:rPr>
              <a:t>Noteer dat hierdoor meer nakomelingen ontstaan met eigenschap X.</a:t>
            </a:r>
          </a:p>
          <a:p>
            <a:pPr marL="0" lvl="0" indent="0" algn="l" rtl="0">
              <a:lnSpc>
                <a:spcPct val="100000"/>
              </a:lnSpc>
              <a:spcBef>
                <a:spcPts val="1000"/>
              </a:spcBef>
              <a:spcAft>
                <a:spcPts val="0"/>
              </a:spcAft>
              <a:buNone/>
            </a:pPr>
            <a:endParaRPr sz="1500">
              <a:latin typeface="Effra" panose="02000506080000020004" pitchFamily="2" charset="0"/>
              <a:ea typeface="Arial"/>
              <a:cs typeface="Arial"/>
              <a:sym typeface="Arial"/>
            </a:endParaRPr>
          </a:p>
          <a:p>
            <a:pPr marL="0" lvl="0" indent="0" algn="l" rtl="0">
              <a:lnSpc>
                <a:spcPct val="100000"/>
              </a:lnSpc>
              <a:spcBef>
                <a:spcPts val="1000"/>
              </a:spcBef>
              <a:spcAft>
                <a:spcPts val="0"/>
              </a:spcAft>
              <a:buNone/>
            </a:pPr>
            <a:r>
              <a:rPr lang="nl-NL" sz="2600" b="1" i="1">
                <a:latin typeface="Effra"/>
                <a:ea typeface="Arial"/>
                <a:cs typeface="Arial"/>
                <a:sym typeface="Arial"/>
              </a:rPr>
              <a:t>Let op:</a:t>
            </a:r>
            <a:r>
              <a:rPr lang="nl-NL" sz="2600" i="1">
                <a:latin typeface="Effra"/>
                <a:ea typeface="Arial"/>
                <a:cs typeface="Arial"/>
                <a:sym typeface="Arial"/>
              </a:rPr>
              <a:t> </a:t>
            </a:r>
            <a:r>
              <a:rPr lang="nl-NL" sz="2600">
                <a:latin typeface="Effra"/>
                <a:ea typeface="Arial"/>
                <a:cs typeface="Arial"/>
                <a:sym typeface="Arial"/>
              </a:rPr>
              <a:t>Soms wordt er ook gevraagd wanneer er een nieuwe soort is ontstaan. Noteer dan dat wanneer er geen vruchtbare nakomelingen meer kunnen worden gekregen met de oorspronkelijke soort, er een nieuwe soort is ontstaan.</a:t>
            </a:r>
          </a:p>
          <a:p>
            <a:pPr marL="114300" lvl="0" indent="0" algn="l" rtl="0">
              <a:lnSpc>
                <a:spcPct val="90000"/>
              </a:lnSpc>
              <a:spcBef>
                <a:spcPts val="1000"/>
              </a:spcBef>
              <a:spcAft>
                <a:spcPts val="0"/>
              </a:spcAft>
              <a:buSzPts val="1800"/>
              <a:buNone/>
            </a:pPr>
            <a:r>
              <a:rPr lang="nl-NL" sz="2500">
                <a:latin typeface="Arial"/>
                <a:ea typeface="Arial"/>
                <a:cs typeface="Arial"/>
                <a:sym typeface="Arial"/>
              </a:rPr>
              <a:t> </a:t>
            </a:r>
            <a:endParaRPr sz="2500">
              <a:latin typeface="Arial"/>
              <a:ea typeface="Arial"/>
              <a:cs typeface="Arial"/>
              <a:sym typeface="Arial"/>
            </a:endParaRPr>
          </a:p>
          <a:p>
            <a:pPr marL="114300" lvl="0" indent="0" algn="l" rtl="0">
              <a:lnSpc>
                <a:spcPct val="115000"/>
              </a:lnSpc>
              <a:spcBef>
                <a:spcPts val="2000"/>
              </a:spcBef>
              <a:spcAft>
                <a:spcPts val="1000"/>
              </a:spcAft>
              <a:buSzPts val="1800"/>
              <a:buNone/>
            </a:pPr>
            <a:endParaRPr sz="2800">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9">
          <a:extLst>
            <a:ext uri="{FF2B5EF4-FFF2-40B4-BE49-F238E27FC236}">
              <a16:creationId xmlns:a16="http://schemas.microsoft.com/office/drawing/2014/main" id="{B9163B01-446A-5FBD-31DD-6460981406DF}"/>
            </a:ext>
          </a:extLst>
        </p:cNvPr>
        <p:cNvGrpSpPr/>
        <p:nvPr/>
      </p:nvGrpSpPr>
      <p:grpSpPr>
        <a:xfrm>
          <a:off x="0" y="0"/>
          <a:ext cx="0" cy="0"/>
          <a:chOff x="0" y="0"/>
          <a:chExt cx="0" cy="0"/>
        </a:xfrm>
      </p:grpSpPr>
      <p:sp>
        <p:nvSpPr>
          <p:cNvPr id="541" name="Google Shape;541;g23e4fb3f7be_7_11">
            <a:extLst>
              <a:ext uri="{FF2B5EF4-FFF2-40B4-BE49-F238E27FC236}">
                <a16:creationId xmlns:a16="http://schemas.microsoft.com/office/drawing/2014/main" id="{B7C8BF55-2533-7AB7-FFEC-496E0ABBCCB3}"/>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Voorbeeld (2022-I)</a:t>
            </a:r>
            <a:endParaRPr>
              <a:latin typeface="Effra" panose="02000506080000020004" pitchFamily="2" charset="0"/>
              <a:ea typeface="Arial"/>
              <a:cs typeface="Arial"/>
              <a:sym typeface="Arial"/>
            </a:endParaRPr>
          </a:p>
        </p:txBody>
      </p:sp>
      <p:grpSp>
        <p:nvGrpSpPr>
          <p:cNvPr id="12" name="Groep 11">
            <a:extLst>
              <a:ext uri="{FF2B5EF4-FFF2-40B4-BE49-F238E27FC236}">
                <a16:creationId xmlns:a16="http://schemas.microsoft.com/office/drawing/2014/main" id="{F3B3E6DA-9456-2951-5D11-0DD1589D108D}"/>
              </a:ext>
            </a:extLst>
          </p:cNvPr>
          <p:cNvGrpSpPr/>
          <p:nvPr/>
        </p:nvGrpSpPr>
        <p:grpSpPr>
          <a:xfrm>
            <a:off x="1136754" y="1513202"/>
            <a:ext cx="9807647" cy="5080637"/>
            <a:chOff x="262994" y="2346412"/>
            <a:chExt cx="8326001" cy="4348575"/>
          </a:xfrm>
        </p:grpSpPr>
        <p:pic>
          <p:nvPicPr>
            <p:cNvPr id="9" name="Afbeelding 8">
              <a:extLst>
                <a:ext uri="{FF2B5EF4-FFF2-40B4-BE49-F238E27FC236}">
                  <a16:creationId xmlns:a16="http://schemas.microsoft.com/office/drawing/2014/main" id="{EBDB8174-7F2B-8302-D78B-6BFA5D351892}"/>
                </a:ext>
              </a:extLst>
            </p:cNvPr>
            <p:cNvPicPr>
              <a:picLocks noChangeAspect="1"/>
            </p:cNvPicPr>
            <p:nvPr/>
          </p:nvPicPr>
          <p:blipFill>
            <a:blip r:embed="rId3"/>
            <a:srcRect l="11893" t="7003" r="3213" b="41233"/>
            <a:stretch>
              <a:fillRect/>
            </a:stretch>
          </p:blipFill>
          <p:spPr>
            <a:xfrm>
              <a:off x="1071405" y="2346412"/>
              <a:ext cx="7517590" cy="1637860"/>
            </a:xfrm>
            <a:prstGeom prst="rect">
              <a:avLst/>
            </a:prstGeom>
          </p:spPr>
        </p:pic>
        <p:pic>
          <p:nvPicPr>
            <p:cNvPr id="11" name="Afbeelding 10">
              <a:extLst>
                <a:ext uri="{FF2B5EF4-FFF2-40B4-BE49-F238E27FC236}">
                  <a16:creationId xmlns:a16="http://schemas.microsoft.com/office/drawing/2014/main" id="{1F55B12D-F644-8FBF-D6BB-7C9CD5418AD7}"/>
                </a:ext>
              </a:extLst>
            </p:cNvPr>
            <p:cNvPicPr>
              <a:picLocks noChangeAspect="1"/>
            </p:cNvPicPr>
            <p:nvPr/>
          </p:nvPicPr>
          <p:blipFill>
            <a:blip r:embed="rId4"/>
            <a:srcRect b="5238"/>
            <a:stretch>
              <a:fillRect/>
            </a:stretch>
          </p:blipFill>
          <p:spPr>
            <a:xfrm>
              <a:off x="262994" y="4053840"/>
              <a:ext cx="8117231" cy="2641147"/>
            </a:xfrm>
            <a:prstGeom prst="rect">
              <a:avLst/>
            </a:prstGeom>
          </p:spPr>
        </p:pic>
      </p:grpSp>
      <mc:AlternateContent xmlns:mc="http://schemas.openxmlformats.org/markup-compatibility/2006" xmlns:p14="http://schemas.microsoft.com/office/powerpoint/2010/main">
        <mc:Choice Requires="p14">
          <p:contentPart p14:bwMode="auto" r:id="rId5">
            <p14:nvContentPartPr>
              <p14:cNvPr id="14" name="Inkt 13">
                <a:extLst>
                  <a:ext uri="{FF2B5EF4-FFF2-40B4-BE49-F238E27FC236}">
                    <a16:creationId xmlns:a16="http://schemas.microsoft.com/office/drawing/2014/main" id="{BF14D4E9-80AA-97C7-68CC-15B2F1C758B0}"/>
                  </a:ext>
                </a:extLst>
              </p14:cNvPr>
              <p14:cNvContentPartPr/>
              <p14:nvPr/>
            </p14:nvContentPartPr>
            <p14:xfrm>
              <a:off x="3748960" y="3958000"/>
              <a:ext cx="6518160" cy="56520"/>
            </p14:xfrm>
          </p:contentPart>
        </mc:Choice>
        <mc:Fallback xmlns="">
          <p:pic>
            <p:nvPicPr>
              <p:cNvPr id="14" name="Inkt 13">
                <a:extLst>
                  <a:ext uri="{FF2B5EF4-FFF2-40B4-BE49-F238E27FC236}">
                    <a16:creationId xmlns:a16="http://schemas.microsoft.com/office/drawing/2014/main" id="{BF14D4E9-80AA-97C7-68CC-15B2F1C758B0}"/>
                  </a:ext>
                </a:extLst>
              </p:cNvPr>
              <p:cNvPicPr/>
              <p:nvPr/>
            </p:nvPicPr>
            <p:blipFill>
              <a:blip r:embed="rId6"/>
              <a:stretch>
                <a:fillRect/>
              </a:stretch>
            </p:blipFill>
            <p:spPr>
              <a:xfrm>
                <a:off x="3694960" y="3850000"/>
                <a:ext cx="6625800" cy="272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Inkt 14">
                <a:extLst>
                  <a:ext uri="{FF2B5EF4-FFF2-40B4-BE49-F238E27FC236}">
                    <a16:creationId xmlns:a16="http://schemas.microsoft.com/office/drawing/2014/main" id="{4016F5D9-3F18-4683-2A34-1DC5E313098E}"/>
                  </a:ext>
                </a:extLst>
              </p14:cNvPr>
              <p14:cNvContentPartPr/>
              <p14:nvPr/>
            </p14:nvContentPartPr>
            <p14:xfrm>
              <a:off x="9672400" y="4299640"/>
              <a:ext cx="527040" cy="18360"/>
            </p14:xfrm>
          </p:contentPart>
        </mc:Choice>
        <mc:Fallback xmlns="">
          <p:pic>
            <p:nvPicPr>
              <p:cNvPr id="15" name="Inkt 14">
                <a:extLst>
                  <a:ext uri="{FF2B5EF4-FFF2-40B4-BE49-F238E27FC236}">
                    <a16:creationId xmlns:a16="http://schemas.microsoft.com/office/drawing/2014/main" id="{4016F5D9-3F18-4683-2A34-1DC5E313098E}"/>
                  </a:ext>
                </a:extLst>
              </p:cNvPr>
              <p:cNvPicPr/>
              <p:nvPr/>
            </p:nvPicPr>
            <p:blipFill>
              <a:blip r:embed="rId8"/>
              <a:stretch>
                <a:fillRect/>
              </a:stretch>
            </p:blipFill>
            <p:spPr>
              <a:xfrm>
                <a:off x="9618437" y="4191640"/>
                <a:ext cx="634607" cy="234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Inkt 15">
                <a:extLst>
                  <a:ext uri="{FF2B5EF4-FFF2-40B4-BE49-F238E27FC236}">
                    <a16:creationId xmlns:a16="http://schemas.microsoft.com/office/drawing/2014/main" id="{B723AED1-4C1B-6F8B-DE7F-BE14FB68B23F}"/>
                  </a:ext>
                </a:extLst>
              </p14:cNvPr>
              <p14:cNvContentPartPr/>
              <p14:nvPr/>
            </p14:nvContentPartPr>
            <p14:xfrm>
              <a:off x="2306080" y="4591960"/>
              <a:ext cx="2661480" cy="20880"/>
            </p14:xfrm>
          </p:contentPart>
        </mc:Choice>
        <mc:Fallback xmlns="">
          <p:pic>
            <p:nvPicPr>
              <p:cNvPr id="16" name="Inkt 15">
                <a:extLst>
                  <a:ext uri="{FF2B5EF4-FFF2-40B4-BE49-F238E27FC236}">
                    <a16:creationId xmlns:a16="http://schemas.microsoft.com/office/drawing/2014/main" id="{B723AED1-4C1B-6F8B-DE7F-BE14FB68B23F}"/>
                  </a:ext>
                </a:extLst>
              </p:cNvPr>
              <p:cNvPicPr/>
              <p:nvPr/>
            </p:nvPicPr>
            <p:blipFill>
              <a:blip r:embed="rId10"/>
              <a:stretch>
                <a:fillRect/>
              </a:stretch>
            </p:blipFill>
            <p:spPr>
              <a:xfrm>
                <a:off x="2252080" y="4483960"/>
                <a:ext cx="276912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 name="Inkt 19">
                <a:extLst>
                  <a:ext uri="{FF2B5EF4-FFF2-40B4-BE49-F238E27FC236}">
                    <a16:creationId xmlns:a16="http://schemas.microsoft.com/office/drawing/2014/main" id="{958BBB42-3E20-2125-CF9B-512F97BD2629}"/>
                  </a:ext>
                </a:extLst>
              </p14:cNvPr>
              <p14:cNvContentPartPr/>
              <p14:nvPr/>
            </p14:nvContentPartPr>
            <p14:xfrm>
              <a:off x="5659120" y="6390520"/>
              <a:ext cx="3057880" cy="68119"/>
            </p14:xfrm>
          </p:contentPart>
        </mc:Choice>
        <mc:Fallback xmlns="">
          <p:pic>
            <p:nvPicPr>
              <p:cNvPr id="20" name="Inkt 19">
                <a:extLst>
                  <a:ext uri="{FF2B5EF4-FFF2-40B4-BE49-F238E27FC236}">
                    <a16:creationId xmlns:a16="http://schemas.microsoft.com/office/drawing/2014/main" id="{958BBB42-3E20-2125-CF9B-512F97BD2629}"/>
                  </a:ext>
                </a:extLst>
              </p:cNvPr>
              <p:cNvPicPr/>
              <p:nvPr/>
            </p:nvPicPr>
            <p:blipFill>
              <a:blip r:embed="rId12"/>
              <a:stretch>
                <a:fillRect/>
              </a:stretch>
            </p:blipFill>
            <p:spPr>
              <a:xfrm>
                <a:off x="5605119" y="6282395"/>
                <a:ext cx="3165521" cy="284009"/>
              </a:xfrm>
              <a:prstGeom prst="rect">
                <a:avLst/>
              </a:prstGeom>
            </p:spPr>
          </p:pic>
        </mc:Fallback>
      </mc:AlternateContent>
      <p:grpSp>
        <p:nvGrpSpPr>
          <p:cNvPr id="5" name="Groep 4">
            <a:extLst>
              <a:ext uri="{FF2B5EF4-FFF2-40B4-BE49-F238E27FC236}">
                <a16:creationId xmlns:a16="http://schemas.microsoft.com/office/drawing/2014/main" id="{A2591772-6588-AC60-9D3D-531BE47897DC}"/>
              </a:ext>
            </a:extLst>
          </p:cNvPr>
          <p:cNvGrpSpPr/>
          <p:nvPr/>
        </p:nvGrpSpPr>
        <p:grpSpPr>
          <a:xfrm>
            <a:off x="2089025" y="4833166"/>
            <a:ext cx="8519901" cy="1124876"/>
            <a:chOff x="3445161" y="5101683"/>
            <a:chExt cx="8001741" cy="991455"/>
          </a:xfrm>
        </p:grpSpPr>
        <p:pic>
          <p:nvPicPr>
            <p:cNvPr id="3" name="Afbeelding 2">
              <a:extLst>
                <a:ext uri="{FF2B5EF4-FFF2-40B4-BE49-F238E27FC236}">
                  <a16:creationId xmlns:a16="http://schemas.microsoft.com/office/drawing/2014/main" id="{B3019F44-9A76-BAF4-8291-6CE569C33324}"/>
                </a:ext>
              </a:extLst>
            </p:cNvPr>
            <p:cNvPicPr>
              <a:picLocks noChangeAspect="1"/>
            </p:cNvPicPr>
            <p:nvPr/>
          </p:nvPicPr>
          <p:blipFill>
            <a:blip r:embed="rId13"/>
            <a:srcRect t="11374"/>
            <a:stretch>
              <a:fillRect/>
            </a:stretch>
          </p:blipFill>
          <p:spPr>
            <a:xfrm>
              <a:off x="3445161" y="5277434"/>
              <a:ext cx="8001741" cy="815704"/>
            </a:xfrm>
            <a:prstGeom prst="rect">
              <a:avLst/>
            </a:prstGeom>
          </p:spPr>
        </p:pic>
        <p:sp>
          <p:nvSpPr>
            <p:cNvPr id="4" name="Ovaal 3">
              <a:extLst>
                <a:ext uri="{FF2B5EF4-FFF2-40B4-BE49-F238E27FC236}">
                  <a16:creationId xmlns:a16="http://schemas.microsoft.com/office/drawing/2014/main" id="{628AC390-24BB-76A7-D3BD-F263B2F1777D}"/>
                </a:ext>
              </a:extLst>
            </p:cNvPr>
            <p:cNvSpPr/>
            <p:nvPr/>
          </p:nvSpPr>
          <p:spPr>
            <a:xfrm>
              <a:off x="4865717" y="5101683"/>
              <a:ext cx="2103800" cy="57626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48852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C78C7-28E2-28F4-CDF7-7BC0A176678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9F5701-5F40-6BAA-AEFD-8634D226AAB8}"/>
              </a:ext>
            </a:extLst>
          </p:cNvPr>
          <p:cNvSpPr>
            <a:spLocks noGrp="1"/>
          </p:cNvSpPr>
          <p:nvPr>
            <p:ph type="title"/>
          </p:nvPr>
        </p:nvSpPr>
        <p:spPr/>
        <p:txBody>
          <a:bodyPr/>
          <a:lstStyle/>
          <a:p>
            <a:r>
              <a:rPr lang="nl-NL"/>
              <a:t>Erfelijkheid – kruisingen</a:t>
            </a:r>
          </a:p>
        </p:txBody>
      </p:sp>
      <p:graphicFrame>
        <p:nvGraphicFramePr>
          <p:cNvPr id="5" name="Tabel 4">
            <a:extLst>
              <a:ext uri="{FF2B5EF4-FFF2-40B4-BE49-F238E27FC236}">
                <a16:creationId xmlns:a16="http://schemas.microsoft.com/office/drawing/2014/main" id="{E94EE509-A93E-EDEE-DCA4-3BB787AFDA50}"/>
              </a:ext>
            </a:extLst>
          </p:cNvPr>
          <p:cNvGraphicFramePr>
            <a:graphicFrameLocks noGrp="1"/>
          </p:cNvGraphicFramePr>
          <p:nvPr>
            <p:extLst>
              <p:ext uri="{D42A27DB-BD31-4B8C-83A1-F6EECF244321}">
                <p14:modId xmlns:p14="http://schemas.microsoft.com/office/powerpoint/2010/main" val="2770206359"/>
              </p:ext>
            </p:extLst>
          </p:nvPr>
        </p:nvGraphicFramePr>
        <p:xfrm>
          <a:off x="508000" y="1547812"/>
          <a:ext cx="10845800" cy="4754880"/>
        </p:xfrm>
        <a:graphic>
          <a:graphicData uri="http://schemas.openxmlformats.org/drawingml/2006/table">
            <a:tbl>
              <a:tblPr firstRow="1" bandRow="1">
                <a:tableStyleId>{1288DF71-F4DC-40A4-AA78-C62E05D052D6}</a:tableStyleId>
              </a:tblPr>
              <a:tblGrid>
                <a:gridCol w="3406775">
                  <a:extLst>
                    <a:ext uri="{9D8B030D-6E8A-4147-A177-3AD203B41FA5}">
                      <a16:colId xmlns:a16="http://schemas.microsoft.com/office/drawing/2014/main" val="1688797881"/>
                    </a:ext>
                  </a:extLst>
                </a:gridCol>
                <a:gridCol w="7439025">
                  <a:extLst>
                    <a:ext uri="{9D8B030D-6E8A-4147-A177-3AD203B41FA5}">
                      <a16:colId xmlns:a16="http://schemas.microsoft.com/office/drawing/2014/main" val="1390691764"/>
                    </a:ext>
                  </a:extLst>
                </a:gridCol>
              </a:tblGrid>
              <a:tr h="504508">
                <a:tc gridSpan="2">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1">
                          <a:latin typeface="Effra" panose="02000506080000020004"/>
                        </a:rPr>
                        <a:t>Verschillende type kruisingen + notaties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1">
                          <a:latin typeface="Effra" panose="02000506080000020004"/>
                        </a:rPr>
                        <a:t>A = rood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1">
                          <a:latin typeface="Effra" panose="02000506080000020004"/>
                        </a:rPr>
                        <a:t>a = wit </a:t>
                      </a:r>
                    </a:p>
                  </a:txBody>
                  <a:tcPr/>
                </a:tc>
                <a:tc hMerge="1">
                  <a:txBody>
                    <a:bodyPr/>
                    <a:lstStyle/>
                    <a:p>
                      <a:endParaRPr lang="nl-NL"/>
                    </a:p>
                  </a:txBody>
                  <a:tcPr/>
                </a:tc>
                <a:extLst>
                  <a:ext uri="{0D108BD9-81ED-4DB2-BD59-A6C34878D82A}">
                    <a16:rowId xmlns:a16="http://schemas.microsoft.com/office/drawing/2014/main" val="2793299874"/>
                  </a:ext>
                </a:extLst>
              </a:tr>
              <a:tr h="413557">
                <a:tc>
                  <a:txBody>
                    <a:bodyPr/>
                    <a:lstStyle/>
                    <a:p>
                      <a:pPr marL="342900" indent="-342900">
                        <a:buFont typeface="Arial" panose="020B0604020202020204" pitchFamily="34" charset="0"/>
                        <a:buChar char="•"/>
                      </a:pPr>
                      <a:r>
                        <a:rPr lang="nl-NL" sz="2400" err="1">
                          <a:latin typeface="Effra" panose="02000506080000020004"/>
                        </a:rPr>
                        <a:t>Monohybride</a:t>
                      </a:r>
                      <a:r>
                        <a:rPr lang="nl-NL" sz="2400">
                          <a:latin typeface="Effra" panose="02000506080000020004"/>
                        </a:rPr>
                        <a:t> kruising </a:t>
                      </a:r>
                    </a:p>
                  </a:txBody>
                  <a:tcPr/>
                </a:tc>
                <a:tc>
                  <a:txBody>
                    <a:bodyPr/>
                    <a:lstStyle/>
                    <a:p>
                      <a:endParaRPr lang="nl-NL" sz="2400">
                        <a:latin typeface="Effra" panose="02000506080000020004"/>
                      </a:endParaRPr>
                    </a:p>
                    <a:p>
                      <a:endParaRPr lang="nl-NL" sz="2400">
                        <a:latin typeface="Effra" panose="02000506080000020004"/>
                      </a:endParaRPr>
                    </a:p>
                    <a:p>
                      <a:endParaRPr lang="nl-NL" sz="2400">
                        <a:latin typeface="Effra" panose="02000506080000020004"/>
                      </a:endParaRPr>
                    </a:p>
                  </a:txBody>
                  <a:tcPr/>
                </a:tc>
                <a:extLst>
                  <a:ext uri="{0D108BD9-81ED-4DB2-BD59-A6C34878D82A}">
                    <a16:rowId xmlns:a16="http://schemas.microsoft.com/office/drawing/2014/main" val="2495126998"/>
                  </a:ext>
                </a:extLst>
              </a:tr>
              <a:tr h="413557">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nl-NL" sz="2400">
                          <a:latin typeface="Effra" panose="02000506080000020004"/>
                        </a:rPr>
                        <a:t>Intermediaire kruising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2400" b="0" i="0" u="none" strike="noStrike" cap="none">
                        <a:solidFill>
                          <a:srgbClr val="000000"/>
                        </a:solidFill>
                        <a:effectLst/>
                        <a:latin typeface="Effra" panose="02000506080000020004"/>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2400" b="0" i="0" u="none" strike="noStrike" cap="none">
                        <a:solidFill>
                          <a:srgbClr val="000000"/>
                        </a:solidFill>
                        <a:effectLst/>
                        <a:latin typeface="Effra" panose="02000506080000020004"/>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2400" b="0" i="0" u="none" strike="noStrike" cap="none">
                        <a:solidFill>
                          <a:srgbClr val="000000"/>
                        </a:solidFill>
                        <a:effectLst/>
                        <a:latin typeface="Effra" panose="02000506080000020004"/>
                        <a:ea typeface="Arial"/>
                        <a:cs typeface="Arial"/>
                        <a:sym typeface="Arial"/>
                      </a:endParaRPr>
                    </a:p>
                  </a:txBody>
                  <a:tcPr/>
                </a:tc>
                <a:extLst>
                  <a:ext uri="{0D108BD9-81ED-4DB2-BD59-A6C34878D82A}">
                    <a16:rowId xmlns:a16="http://schemas.microsoft.com/office/drawing/2014/main" val="15968655"/>
                  </a:ext>
                </a:extLst>
              </a:tr>
              <a:tr h="413557">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nl-NL" sz="2400">
                          <a:latin typeface="Effra" panose="02000506080000020004"/>
                        </a:rPr>
                        <a:t>Co-dominant </a:t>
                      </a:r>
                    </a:p>
                  </a:txBody>
                  <a:tcPr/>
                </a:tc>
                <a:tc>
                  <a:txBody>
                    <a:bodyPr/>
                    <a:lstStyle/>
                    <a:p>
                      <a:endParaRPr lang="nl-NL" sz="2400">
                        <a:latin typeface="Effra" panose="02000506080000020004"/>
                      </a:endParaRPr>
                    </a:p>
                    <a:p>
                      <a:endParaRPr lang="nl-NL" sz="2400">
                        <a:latin typeface="Effra" panose="02000506080000020004"/>
                      </a:endParaRPr>
                    </a:p>
                    <a:p>
                      <a:endParaRPr lang="nl-NL" sz="2400">
                        <a:latin typeface="Effra" panose="02000506080000020004"/>
                      </a:endParaRPr>
                    </a:p>
                  </a:txBody>
                  <a:tcPr/>
                </a:tc>
                <a:extLst>
                  <a:ext uri="{0D108BD9-81ED-4DB2-BD59-A6C34878D82A}">
                    <a16:rowId xmlns:a16="http://schemas.microsoft.com/office/drawing/2014/main" val="4200355596"/>
                  </a:ext>
                </a:extLst>
              </a:tr>
            </a:tbl>
          </a:graphicData>
        </a:graphic>
      </p:graphicFrame>
      <p:graphicFrame>
        <p:nvGraphicFramePr>
          <p:cNvPr id="4" name="Tabel 3">
            <a:extLst>
              <a:ext uri="{FF2B5EF4-FFF2-40B4-BE49-F238E27FC236}">
                <a16:creationId xmlns:a16="http://schemas.microsoft.com/office/drawing/2014/main" id="{B617A549-46E2-E426-6234-BE28E1CB955F}"/>
              </a:ext>
            </a:extLst>
          </p:cNvPr>
          <p:cNvGraphicFramePr>
            <a:graphicFrameLocks noGrp="1"/>
          </p:cNvGraphicFramePr>
          <p:nvPr>
            <p:extLst>
              <p:ext uri="{D42A27DB-BD31-4B8C-83A1-F6EECF244321}">
                <p14:modId xmlns:p14="http://schemas.microsoft.com/office/powerpoint/2010/main" val="2648480076"/>
              </p:ext>
            </p:extLst>
          </p:nvPr>
        </p:nvGraphicFramePr>
        <p:xfrm>
          <a:off x="508000" y="1547812"/>
          <a:ext cx="10845800" cy="4754880"/>
        </p:xfrm>
        <a:graphic>
          <a:graphicData uri="http://schemas.openxmlformats.org/drawingml/2006/table">
            <a:tbl>
              <a:tblPr firstRow="1" bandRow="1">
                <a:tableStyleId>{1288DF71-F4DC-40A4-AA78-C62E05D052D6}</a:tableStyleId>
              </a:tblPr>
              <a:tblGrid>
                <a:gridCol w="3406775">
                  <a:extLst>
                    <a:ext uri="{9D8B030D-6E8A-4147-A177-3AD203B41FA5}">
                      <a16:colId xmlns:a16="http://schemas.microsoft.com/office/drawing/2014/main" val="1688797881"/>
                    </a:ext>
                  </a:extLst>
                </a:gridCol>
                <a:gridCol w="7439025">
                  <a:extLst>
                    <a:ext uri="{9D8B030D-6E8A-4147-A177-3AD203B41FA5}">
                      <a16:colId xmlns:a16="http://schemas.microsoft.com/office/drawing/2014/main" val="1390691764"/>
                    </a:ext>
                  </a:extLst>
                </a:gridCol>
              </a:tblGrid>
              <a:tr h="504508">
                <a:tc gridSpan="2">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1">
                          <a:latin typeface="Effra" panose="02000506080000020004"/>
                        </a:rPr>
                        <a:t>Verschillende type kruisingen + notaties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i="0" u="none" strike="noStrike" cap="none">
                          <a:solidFill>
                            <a:srgbClr val="000000"/>
                          </a:solidFill>
                          <a:effectLst/>
                          <a:latin typeface="Effra" panose="02000506080000020004"/>
                          <a:ea typeface="Arial"/>
                          <a:cs typeface="Arial"/>
                          <a:sym typeface="Arial"/>
                        </a:rPr>
                        <a:t>A</a:t>
                      </a:r>
                      <a:r>
                        <a:rPr lang="en-US" sz="2400" b="1" i="0" u="none" strike="noStrike" cap="none" baseline="30000">
                          <a:solidFill>
                            <a:srgbClr val="000000"/>
                          </a:solidFill>
                          <a:effectLst/>
                          <a:latin typeface="Effra" panose="02000506080000020004"/>
                          <a:ea typeface="Arial"/>
                          <a:cs typeface="Arial"/>
                          <a:sym typeface="Arial"/>
                        </a:rPr>
                        <a:t>R </a:t>
                      </a:r>
                      <a:r>
                        <a:rPr lang="nl-NL" sz="2400" b="1">
                          <a:latin typeface="Effra" panose="02000506080000020004"/>
                        </a:rPr>
                        <a:t> = rood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i="0" u="none" strike="noStrike" cap="none">
                          <a:solidFill>
                            <a:srgbClr val="000000"/>
                          </a:solidFill>
                          <a:effectLst/>
                          <a:latin typeface="Effra" panose="02000506080000020004"/>
                          <a:ea typeface="Arial"/>
                          <a:cs typeface="Arial"/>
                          <a:sym typeface="Arial"/>
                        </a:rPr>
                        <a:t>A</a:t>
                      </a:r>
                      <a:r>
                        <a:rPr lang="en-US" sz="2400" b="1" i="0" u="none" strike="noStrike" cap="none" baseline="30000">
                          <a:solidFill>
                            <a:srgbClr val="000000"/>
                          </a:solidFill>
                          <a:effectLst/>
                          <a:latin typeface="Effra" panose="02000506080000020004"/>
                          <a:ea typeface="Arial"/>
                          <a:cs typeface="Arial"/>
                          <a:sym typeface="Arial"/>
                        </a:rPr>
                        <a:t>W </a:t>
                      </a:r>
                      <a:r>
                        <a:rPr lang="nl-NL" sz="2400" b="1">
                          <a:latin typeface="Effra" panose="02000506080000020004"/>
                        </a:rPr>
                        <a:t>= wit </a:t>
                      </a:r>
                    </a:p>
                  </a:txBody>
                  <a:tcPr/>
                </a:tc>
                <a:tc hMerge="1">
                  <a:txBody>
                    <a:bodyPr/>
                    <a:lstStyle/>
                    <a:p>
                      <a:endParaRPr lang="nl-NL"/>
                    </a:p>
                  </a:txBody>
                  <a:tcPr/>
                </a:tc>
                <a:extLst>
                  <a:ext uri="{0D108BD9-81ED-4DB2-BD59-A6C34878D82A}">
                    <a16:rowId xmlns:a16="http://schemas.microsoft.com/office/drawing/2014/main" val="2793299874"/>
                  </a:ext>
                </a:extLst>
              </a:tr>
              <a:tr h="413557">
                <a:tc>
                  <a:txBody>
                    <a:bodyPr/>
                    <a:lstStyle/>
                    <a:p>
                      <a:pPr marL="342900" indent="-342900">
                        <a:buFont typeface="Arial" panose="020B0604020202020204" pitchFamily="34" charset="0"/>
                        <a:buChar char="•"/>
                      </a:pPr>
                      <a:r>
                        <a:rPr lang="nl-NL" sz="2400" err="1">
                          <a:latin typeface="Effra" panose="02000506080000020004"/>
                        </a:rPr>
                        <a:t>Monohybride</a:t>
                      </a:r>
                      <a:r>
                        <a:rPr lang="nl-NL" sz="2400">
                          <a:latin typeface="Effra" panose="02000506080000020004"/>
                        </a:rPr>
                        <a:t> kruising </a:t>
                      </a:r>
                    </a:p>
                  </a:txBody>
                  <a:tcPr/>
                </a:tc>
                <a:tc>
                  <a:txBody>
                    <a:bodyPr/>
                    <a:lstStyle/>
                    <a:p>
                      <a:r>
                        <a:rPr lang="nl-NL" sz="2400">
                          <a:latin typeface="Effra" panose="02000506080000020004"/>
                        </a:rPr>
                        <a:t>AA = rood</a:t>
                      </a:r>
                    </a:p>
                    <a:p>
                      <a:r>
                        <a:rPr lang="nl-NL" sz="2400">
                          <a:latin typeface="Effra" panose="02000506080000020004"/>
                        </a:rPr>
                        <a:t>Aa = rood</a:t>
                      </a:r>
                    </a:p>
                    <a:p>
                      <a:r>
                        <a:rPr lang="nl-NL" sz="2400" err="1">
                          <a:latin typeface="Effra" panose="02000506080000020004"/>
                        </a:rPr>
                        <a:t>aa</a:t>
                      </a:r>
                      <a:r>
                        <a:rPr lang="nl-NL" sz="2400">
                          <a:latin typeface="Effra" panose="02000506080000020004"/>
                        </a:rPr>
                        <a:t> = wit </a:t>
                      </a:r>
                    </a:p>
                  </a:txBody>
                  <a:tcPr/>
                </a:tc>
                <a:extLst>
                  <a:ext uri="{0D108BD9-81ED-4DB2-BD59-A6C34878D82A}">
                    <a16:rowId xmlns:a16="http://schemas.microsoft.com/office/drawing/2014/main" val="2495126998"/>
                  </a:ext>
                </a:extLst>
              </a:tr>
              <a:tr h="413557">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nl-NL" sz="2400">
                          <a:latin typeface="Effra" panose="02000506080000020004"/>
                        </a:rPr>
                        <a:t>Intermediaire kruising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0" i="0" u="none" strike="noStrike" cap="none">
                          <a:solidFill>
                            <a:srgbClr val="000000"/>
                          </a:solidFill>
                          <a:effectLst/>
                          <a:latin typeface="Effra" panose="02000506080000020004"/>
                          <a:ea typeface="Arial"/>
                          <a:cs typeface="Arial"/>
                          <a:sym typeface="Arial"/>
                        </a:rPr>
                        <a:t>A</a:t>
                      </a:r>
                      <a:r>
                        <a:rPr lang="en-US" sz="2400" b="0" i="0" u="none" strike="noStrike" cap="none" baseline="30000">
                          <a:solidFill>
                            <a:srgbClr val="000000"/>
                          </a:solidFill>
                          <a:effectLst/>
                          <a:latin typeface="Effra" panose="02000506080000020004"/>
                          <a:ea typeface="Arial"/>
                          <a:cs typeface="Arial"/>
                          <a:sym typeface="Arial"/>
                        </a:rPr>
                        <a:t>R</a:t>
                      </a:r>
                      <a:r>
                        <a:rPr lang="en-US" sz="2400" b="0" i="0" u="none" strike="noStrike" cap="none">
                          <a:solidFill>
                            <a:srgbClr val="000000"/>
                          </a:solidFill>
                          <a:effectLst/>
                          <a:latin typeface="Effra" panose="02000506080000020004"/>
                          <a:ea typeface="Arial"/>
                          <a:cs typeface="Arial"/>
                          <a:sym typeface="Arial"/>
                        </a:rPr>
                        <a:t>A</a:t>
                      </a:r>
                      <a:r>
                        <a:rPr lang="en-US" sz="2400" b="0" i="0" u="none" strike="noStrike" cap="none" baseline="30000">
                          <a:solidFill>
                            <a:srgbClr val="000000"/>
                          </a:solidFill>
                          <a:effectLst/>
                          <a:latin typeface="Effra" panose="02000506080000020004"/>
                          <a:ea typeface="Arial"/>
                          <a:cs typeface="Arial"/>
                          <a:sym typeface="Arial"/>
                        </a:rPr>
                        <a:t>R </a:t>
                      </a:r>
                      <a:r>
                        <a:rPr lang="nl-NL" sz="2400" b="0" i="0" u="none" strike="noStrike" cap="none">
                          <a:solidFill>
                            <a:srgbClr val="000000"/>
                          </a:solidFill>
                          <a:effectLst/>
                          <a:latin typeface="Effra" panose="02000506080000020004"/>
                          <a:ea typeface="Arial"/>
                          <a:cs typeface="Arial"/>
                          <a:sym typeface="Arial"/>
                        </a:rPr>
                        <a:t>  = rood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0" i="0" u="none" strike="noStrike" cap="none">
                          <a:solidFill>
                            <a:srgbClr val="000000"/>
                          </a:solidFill>
                          <a:effectLst/>
                          <a:latin typeface="Effra" panose="02000506080000020004"/>
                          <a:ea typeface="Arial"/>
                          <a:cs typeface="Arial"/>
                          <a:sym typeface="Arial"/>
                        </a:rPr>
                        <a:t>A</a:t>
                      </a:r>
                      <a:r>
                        <a:rPr lang="en-US" sz="2400" b="0" i="0" u="none" strike="noStrike" cap="none" baseline="30000">
                          <a:solidFill>
                            <a:srgbClr val="000000"/>
                          </a:solidFill>
                          <a:effectLst/>
                          <a:latin typeface="Effra" panose="02000506080000020004"/>
                          <a:ea typeface="Arial"/>
                          <a:cs typeface="Arial"/>
                          <a:sym typeface="Arial"/>
                        </a:rPr>
                        <a:t>R</a:t>
                      </a:r>
                      <a:r>
                        <a:rPr lang="en-US" sz="2400" b="0" i="0" u="none" strike="noStrike" cap="none">
                          <a:solidFill>
                            <a:srgbClr val="000000"/>
                          </a:solidFill>
                          <a:effectLst/>
                          <a:latin typeface="Effra" panose="02000506080000020004"/>
                          <a:ea typeface="Arial"/>
                          <a:cs typeface="Arial"/>
                          <a:sym typeface="Arial"/>
                        </a:rPr>
                        <a:t>A</a:t>
                      </a:r>
                      <a:r>
                        <a:rPr lang="en-US" sz="2400" b="0" i="0" u="none" strike="noStrike" cap="none" baseline="30000">
                          <a:solidFill>
                            <a:srgbClr val="000000"/>
                          </a:solidFill>
                          <a:effectLst/>
                          <a:latin typeface="Effra" panose="02000506080000020004"/>
                          <a:ea typeface="Arial"/>
                          <a:cs typeface="Arial"/>
                          <a:sym typeface="Arial"/>
                        </a:rPr>
                        <a:t>W</a:t>
                      </a:r>
                      <a:r>
                        <a:rPr lang="en-US" sz="2400" b="0" i="0" u="none" strike="noStrike" cap="none">
                          <a:solidFill>
                            <a:srgbClr val="000000"/>
                          </a:solidFill>
                          <a:effectLst/>
                          <a:latin typeface="Effra" panose="02000506080000020004"/>
                          <a:ea typeface="Arial"/>
                          <a:cs typeface="Arial"/>
                          <a:sym typeface="Arial"/>
                        </a:rPr>
                        <a:t> </a:t>
                      </a:r>
                      <a:r>
                        <a:rPr lang="nl-NL" sz="2400" b="0" i="0" u="none" strike="noStrike" cap="none">
                          <a:solidFill>
                            <a:srgbClr val="0070C0"/>
                          </a:solidFill>
                          <a:effectLst/>
                          <a:latin typeface="Effra" panose="02000506080000020004"/>
                          <a:ea typeface="Arial"/>
                          <a:cs typeface="Arial"/>
                          <a:sym typeface="Arial"/>
                        </a:rPr>
                        <a:t> = roze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0" i="0" u="none" strike="noStrike" cap="none">
                          <a:solidFill>
                            <a:srgbClr val="000000"/>
                          </a:solidFill>
                          <a:effectLst/>
                          <a:latin typeface="Effra" panose="02000506080000020004"/>
                          <a:ea typeface="Arial"/>
                          <a:cs typeface="Arial"/>
                          <a:sym typeface="Arial"/>
                        </a:rPr>
                        <a:t>A</a:t>
                      </a:r>
                      <a:r>
                        <a:rPr lang="en-US" sz="2400" b="0" i="0" u="none" strike="noStrike" cap="none" baseline="30000">
                          <a:solidFill>
                            <a:srgbClr val="000000"/>
                          </a:solidFill>
                          <a:effectLst/>
                          <a:latin typeface="Effra" panose="02000506080000020004"/>
                          <a:ea typeface="Arial"/>
                          <a:cs typeface="Arial"/>
                          <a:sym typeface="Arial"/>
                        </a:rPr>
                        <a:t>W</a:t>
                      </a:r>
                      <a:r>
                        <a:rPr lang="en-US" sz="2400" b="0" i="0" u="none" strike="noStrike" cap="none">
                          <a:solidFill>
                            <a:srgbClr val="000000"/>
                          </a:solidFill>
                          <a:effectLst/>
                          <a:latin typeface="Effra" panose="02000506080000020004"/>
                          <a:ea typeface="Arial"/>
                          <a:cs typeface="Arial"/>
                          <a:sym typeface="Arial"/>
                        </a:rPr>
                        <a:t>A</a:t>
                      </a:r>
                      <a:r>
                        <a:rPr lang="en-US" sz="2400" b="0" i="0" u="none" strike="noStrike" cap="none" baseline="30000">
                          <a:solidFill>
                            <a:srgbClr val="000000"/>
                          </a:solidFill>
                          <a:effectLst/>
                          <a:latin typeface="Effra" panose="02000506080000020004"/>
                          <a:ea typeface="Arial"/>
                          <a:cs typeface="Arial"/>
                          <a:sym typeface="Arial"/>
                        </a:rPr>
                        <a:t>W</a:t>
                      </a:r>
                      <a:r>
                        <a:rPr lang="nl-NL" sz="2400" b="0" i="0" u="none" strike="noStrike" cap="none" baseline="30000">
                          <a:solidFill>
                            <a:srgbClr val="000000"/>
                          </a:solidFill>
                          <a:effectLst/>
                          <a:latin typeface="Effra" panose="02000506080000020004"/>
                          <a:ea typeface="Arial"/>
                          <a:cs typeface="Arial"/>
                          <a:sym typeface="Arial"/>
                        </a:rPr>
                        <a:t>  </a:t>
                      </a:r>
                      <a:r>
                        <a:rPr lang="nl-NL" sz="2400" b="0" i="0" u="none" strike="noStrike" cap="none">
                          <a:solidFill>
                            <a:srgbClr val="000000"/>
                          </a:solidFill>
                          <a:effectLst/>
                          <a:latin typeface="Effra" panose="02000506080000020004"/>
                          <a:ea typeface="Arial"/>
                          <a:cs typeface="Arial"/>
                          <a:sym typeface="Arial"/>
                        </a:rPr>
                        <a:t>= wit </a:t>
                      </a:r>
                    </a:p>
                  </a:txBody>
                  <a:tcPr/>
                </a:tc>
                <a:extLst>
                  <a:ext uri="{0D108BD9-81ED-4DB2-BD59-A6C34878D82A}">
                    <a16:rowId xmlns:a16="http://schemas.microsoft.com/office/drawing/2014/main" val="15968655"/>
                  </a:ext>
                </a:extLst>
              </a:tr>
              <a:tr h="413557">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nl-NL" sz="2400">
                          <a:latin typeface="Effra" panose="02000506080000020004"/>
                        </a:rPr>
                        <a:t>Co-dominant </a:t>
                      </a:r>
                    </a:p>
                  </a:txBody>
                  <a:tcPr/>
                </a:tc>
                <a:tc>
                  <a:txBody>
                    <a:bodyPr/>
                    <a:lstStyle/>
                    <a:p>
                      <a:endParaRPr lang="nl-NL" sz="2400">
                        <a:latin typeface="Effra" panose="02000506080000020004"/>
                      </a:endParaRPr>
                    </a:p>
                    <a:p>
                      <a:endParaRPr lang="nl-NL" sz="2400">
                        <a:latin typeface="Effra" panose="02000506080000020004"/>
                      </a:endParaRPr>
                    </a:p>
                    <a:p>
                      <a:endParaRPr lang="nl-NL" sz="2400">
                        <a:latin typeface="Effra" panose="02000506080000020004"/>
                      </a:endParaRPr>
                    </a:p>
                  </a:txBody>
                  <a:tcPr/>
                </a:tc>
                <a:extLst>
                  <a:ext uri="{0D108BD9-81ED-4DB2-BD59-A6C34878D82A}">
                    <a16:rowId xmlns:a16="http://schemas.microsoft.com/office/drawing/2014/main" val="4200355596"/>
                  </a:ext>
                </a:extLst>
              </a:tr>
            </a:tbl>
          </a:graphicData>
        </a:graphic>
      </p:graphicFrame>
      <p:graphicFrame>
        <p:nvGraphicFramePr>
          <p:cNvPr id="3" name="Tabel 2">
            <a:extLst>
              <a:ext uri="{FF2B5EF4-FFF2-40B4-BE49-F238E27FC236}">
                <a16:creationId xmlns:a16="http://schemas.microsoft.com/office/drawing/2014/main" id="{9C6D6FD8-D92B-6B7E-08F5-1633C0DCBEAC}"/>
              </a:ext>
            </a:extLst>
          </p:cNvPr>
          <p:cNvGraphicFramePr>
            <a:graphicFrameLocks noGrp="1"/>
          </p:cNvGraphicFramePr>
          <p:nvPr>
            <p:extLst>
              <p:ext uri="{D42A27DB-BD31-4B8C-83A1-F6EECF244321}">
                <p14:modId xmlns:p14="http://schemas.microsoft.com/office/powerpoint/2010/main" val="2209726022"/>
              </p:ext>
            </p:extLst>
          </p:nvPr>
        </p:nvGraphicFramePr>
        <p:xfrm>
          <a:off x="508000" y="1547812"/>
          <a:ext cx="10845800" cy="4754880"/>
        </p:xfrm>
        <a:graphic>
          <a:graphicData uri="http://schemas.openxmlformats.org/drawingml/2006/table">
            <a:tbl>
              <a:tblPr firstRow="1" bandRow="1">
                <a:tableStyleId>{1288DF71-F4DC-40A4-AA78-C62E05D052D6}</a:tableStyleId>
              </a:tblPr>
              <a:tblGrid>
                <a:gridCol w="3406775">
                  <a:extLst>
                    <a:ext uri="{9D8B030D-6E8A-4147-A177-3AD203B41FA5}">
                      <a16:colId xmlns:a16="http://schemas.microsoft.com/office/drawing/2014/main" val="1688797881"/>
                    </a:ext>
                  </a:extLst>
                </a:gridCol>
                <a:gridCol w="7439025">
                  <a:extLst>
                    <a:ext uri="{9D8B030D-6E8A-4147-A177-3AD203B41FA5}">
                      <a16:colId xmlns:a16="http://schemas.microsoft.com/office/drawing/2014/main" val="1390691764"/>
                    </a:ext>
                  </a:extLst>
                </a:gridCol>
              </a:tblGrid>
              <a:tr h="504508">
                <a:tc gridSpan="2">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1">
                          <a:latin typeface="Effra" panose="02000506080000020004"/>
                        </a:rPr>
                        <a:t>Verschillende type kruisingen + notaties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1">
                          <a:latin typeface="Effra" panose="02000506080000020004"/>
                        </a:rPr>
                        <a:t>A = rood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1">
                          <a:latin typeface="Effra" panose="02000506080000020004"/>
                        </a:rPr>
                        <a:t>a = wit </a:t>
                      </a:r>
                    </a:p>
                  </a:txBody>
                  <a:tcPr/>
                </a:tc>
                <a:tc hMerge="1">
                  <a:txBody>
                    <a:bodyPr/>
                    <a:lstStyle/>
                    <a:p>
                      <a:endParaRPr lang="nl-NL"/>
                    </a:p>
                  </a:txBody>
                  <a:tcPr/>
                </a:tc>
                <a:extLst>
                  <a:ext uri="{0D108BD9-81ED-4DB2-BD59-A6C34878D82A}">
                    <a16:rowId xmlns:a16="http://schemas.microsoft.com/office/drawing/2014/main" val="2793299874"/>
                  </a:ext>
                </a:extLst>
              </a:tr>
              <a:tr h="413557">
                <a:tc>
                  <a:txBody>
                    <a:bodyPr/>
                    <a:lstStyle/>
                    <a:p>
                      <a:pPr marL="342900" indent="-342900">
                        <a:buFont typeface="Arial" panose="020B0604020202020204" pitchFamily="34" charset="0"/>
                        <a:buChar char="•"/>
                      </a:pPr>
                      <a:r>
                        <a:rPr lang="nl-NL" sz="2400" err="1">
                          <a:latin typeface="Effra" panose="02000506080000020004"/>
                        </a:rPr>
                        <a:t>Monohybride</a:t>
                      </a:r>
                      <a:r>
                        <a:rPr lang="nl-NL" sz="2400">
                          <a:latin typeface="Effra" panose="02000506080000020004"/>
                        </a:rPr>
                        <a:t> kruising </a:t>
                      </a:r>
                    </a:p>
                  </a:txBody>
                  <a:tcPr/>
                </a:tc>
                <a:tc>
                  <a:txBody>
                    <a:bodyPr/>
                    <a:lstStyle/>
                    <a:p>
                      <a:r>
                        <a:rPr lang="nl-NL" sz="2400">
                          <a:latin typeface="Effra" panose="02000506080000020004"/>
                        </a:rPr>
                        <a:t>AA = rood</a:t>
                      </a:r>
                    </a:p>
                    <a:p>
                      <a:r>
                        <a:rPr lang="nl-NL" sz="2400">
                          <a:latin typeface="Effra" panose="02000506080000020004"/>
                        </a:rPr>
                        <a:t>Aa = rood</a:t>
                      </a:r>
                    </a:p>
                    <a:p>
                      <a:r>
                        <a:rPr lang="nl-NL" sz="2400" err="1">
                          <a:latin typeface="Effra" panose="02000506080000020004"/>
                        </a:rPr>
                        <a:t>aa</a:t>
                      </a:r>
                      <a:r>
                        <a:rPr lang="nl-NL" sz="2400">
                          <a:latin typeface="Effra" panose="02000506080000020004"/>
                        </a:rPr>
                        <a:t> = wit </a:t>
                      </a:r>
                    </a:p>
                  </a:txBody>
                  <a:tcPr/>
                </a:tc>
                <a:extLst>
                  <a:ext uri="{0D108BD9-81ED-4DB2-BD59-A6C34878D82A}">
                    <a16:rowId xmlns:a16="http://schemas.microsoft.com/office/drawing/2014/main" val="2495126998"/>
                  </a:ext>
                </a:extLst>
              </a:tr>
              <a:tr h="413557">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nl-NL" sz="2400">
                          <a:latin typeface="Effra" panose="02000506080000020004"/>
                        </a:rPr>
                        <a:t>Intermediaire kruising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2400" b="0" i="0" u="none" strike="noStrike" cap="none">
                        <a:solidFill>
                          <a:srgbClr val="000000"/>
                        </a:solidFill>
                        <a:effectLst/>
                        <a:latin typeface="Effra" panose="02000506080000020004"/>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2400" b="0" i="0" u="none" strike="noStrike" cap="none">
                        <a:solidFill>
                          <a:srgbClr val="000000"/>
                        </a:solidFill>
                        <a:effectLst/>
                        <a:latin typeface="Effra" panose="02000506080000020004"/>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2400" b="0" i="0" u="none" strike="noStrike" cap="none">
                        <a:solidFill>
                          <a:srgbClr val="000000"/>
                        </a:solidFill>
                        <a:effectLst/>
                        <a:latin typeface="Effra" panose="02000506080000020004"/>
                        <a:ea typeface="Arial"/>
                        <a:cs typeface="Arial"/>
                        <a:sym typeface="Arial"/>
                      </a:endParaRPr>
                    </a:p>
                  </a:txBody>
                  <a:tcPr/>
                </a:tc>
                <a:extLst>
                  <a:ext uri="{0D108BD9-81ED-4DB2-BD59-A6C34878D82A}">
                    <a16:rowId xmlns:a16="http://schemas.microsoft.com/office/drawing/2014/main" val="15968655"/>
                  </a:ext>
                </a:extLst>
              </a:tr>
              <a:tr h="413557">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nl-NL" sz="2400">
                          <a:latin typeface="Effra" panose="02000506080000020004"/>
                        </a:rPr>
                        <a:t>Co-dominant </a:t>
                      </a:r>
                    </a:p>
                  </a:txBody>
                  <a:tcPr/>
                </a:tc>
                <a:tc>
                  <a:txBody>
                    <a:bodyPr/>
                    <a:lstStyle/>
                    <a:p>
                      <a:endParaRPr lang="nl-NL" sz="2400">
                        <a:latin typeface="Effra" panose="02000506080000020004"/>
                      </a:endParaRPr>
                    </a:p>
                    <a:p>
                      <a:endParaRPr lang="nl-NL" sz="2400">
                        <a:latin typeface="Effra" panose="02000506080000020004"/>
                      </a:endParaRPr>
                    </a:p>
                    <a:p>
                      <a:endParaRPr lang="nl-NL" sz="2400">
                        <a:latin typeface="Effra" panose="02000506080000020004"/>
                      </a:endParaRPr>
                    </a:p>
                  </a:txBody>
                  <a:tcPr/>
                </a:tc>
                <a:extLst>
                  <a:ext uri="{0D108BD9-81ED-4DB2-BD59-A6C34878D82A}">
                    <a16:rowId xmlns:a16="http://schemas.microsoft.com/office/drawing/2014/main" val="4200355596"/>
                  </a:ext>
                </a:extLst>
              </a:tr>
            </a:tbl>
          </a:graphicData>
        </a:graphic>
      </p:graphicFrame>
      <p:graphicFrame>
        <p:nvGraphicFramePr>
          <p:cNvPr id="6" name="Tabel 5">
            <a:extLst>
              <a:ext uri="{FF2B5EF4-FFF2-40B4-BE49-F238E27FC236}">
                <a16:creationId xmlns:a16="http://schemas.microsoft.com/office/drawing/2014/main" id="{2C1217D7-B666-60C2-9D07-753E4E127247}"/>
              </a:ext>
            </a:extLst>
          </p:cNvPr>
          <p:cNvGraphicFramePr>
            <a:graphicFrameLocks noGrp="1"/>
          </p:cNvGraphicFramePr>
          <p:nvPr>
            <p:extLst>
              <p:ext uri="{D42A27DB-BD31-4B8C-83A1-F6EECF244321}">
                <p14:modId xmlns:p14="http://schemas.microsoft.com/office/powerpoint/2010/main" val="326630063"/>
              </p:ext>
            </p:extLst>
          </p:nvPr>
        </p:nvGraphicFramePr>
        <p:xfrm>
          <a:off x="508000" y="1547812"/>
          <a:ext cx="10845800" cy="4754880"/>
        </p:xfrm>
        <a:graphic>
          <a:graphicData uri="http://schemas.openxmlformats.org/drawingml/2006/table">
            <a:tbl>
              <a:tblPr firstRow="1" bandRow="1">
                <a:tableStyleId>{1288DF71-F4DC-40A4-AA78-C62E05D052D6}</a:tableStyleId>
              </a:tblPr>
              <a:tblGrid>
                <a:gridCol w="3406775">
                  <a:extLst>
                    <a:ext uri="{9D8B030D-6E8A-4147-A177-3AD203B41FA5}">
                      <a16:colId xmlns:a16="http://schemas.microsoft.com/office/drawing/2014/main" val="1688797881"/>
                    </a:ext>
                  </a:extLst>
                </a:gridCol>
                <a:gridCol w="7439025">
                  <a:extLst>
                    <a:ext uri="{9D8B030D-6E8A-4147-A177-3AD203B41FA5}">
                      <a16:colId xmlns:a16="http://schemas.microsoft.com/office/drawing/2014/main" val="1390691764"/>
                    </a:ext>
                  </a:extLst>
                </a:gridCol>
              </a:tblGrid>
              <a:tr h="504508">
                <a:tc gridSpan="2">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1">
                          <a:latin typeface="Effra" panose="02000506080000020004"/>
                        </a:rPr>
                        <a:t>Verschillende type kruisingen + notaties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i="0" u="none" strike="noStrike" cap="none">
                          <a:solidFill>
                            <a:srgbClr val="000000"/>
                          </a:solidFill>
                          <a:effectLst/>
                          <a:latin typeface="Effra" panose="02000506080000020004"/>
                          <a:ea typeface="Arial"/>
                          <a:cs typeface="Arial"/>
                          <a:sym typeface="Arial"/>
                        </a:rPr>
                        <a:t>A</a:t>
                      </a:r>
                      <a:r>
                        <a:rPr lang="en-US" sz="2400" b="1" i="0" u="none" strike="noStrike" cap="none" baseline="30000">
                          <a:solidFill>
                            <a:srgbClr val="000000"/>
                          </a:solidFill>
                          <a:effectLst/>
                          <a:latin typeface="Effra" panose="02000506080000020004"/>
                          <a:ea typeface="Arial"/>
                          <a:cs typeface="Arial"/>
                          <a:sym typeface="Arial"/>
                        </a:rPr>
                        <a:t>R </a:t>
                      </a:r>
                      <a:r>
                        <a:rPr lang="nl-NL" sz="2400" b="1">
                          <a:latin typeface="Effra" panose="02000506080000020004"/>
                        </a:rPr>
                        <a:t> = rood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i="0" u="none" strike="noStrike" cap="none">
                          <a:solidFill>
                            <a:srgbClr val="000000"/>
                          </a:solidFill>
                          <a:effectLst/>
                          <a:latin typeface="Effra" panose="02000506080000020004"/>
                          <a:ea typeface="Arial"/>
                          <a:cs typeface="Arial"/>
                          <a:sym typeface="Arial"/>
                        </a:rPr>
                        <a:t>A</a:t>
                      </a:r>
                      <a:r>
                        <a:rPr lang="en-US" sz="2400" b="1" i="0" u="none" strike="noStrike" cap="none" baseline="30000">
                          <a:solidFill>
                            <a:srgbClr val="000000"/>
                          </a:solidFill>
                          <a:effectLst/>
                          <a:latin typeface="Effra" panose="02000506080000020004"/>
                          <a:ea typeface="Arial"/>
                          <a:cs typeface="Arial"/>
                          <a:sym typeface="Arial"/>
                        </a:rPr>
                        <a:t>W </a:t>
                      </a:r>
                      <a:r>
                        <a:rPr lang="nl-NL" sz="2400" b="1">
                          <a:latin typeface="Effra" panose="02000506080000020004"/>
                        </a:rPr>
                        <a:t>= wit </a:t>
                      </a:r>
                    </a:p>
                  </a:txBody>
                  <a:tcPr/>
                </a:tc>
                <a:tc hMerge="1">
                  <a:txBody>
                    <a:bodyPr/>
                    <a:lstStyle/>
                    <a:p>
                      <a:endParaRPr lang="nl-NL"/>
                    </a:p>
                  </a:txBody>
                  <a:tcPr/>
                </a:tc>
                <a:extLst>
                  <a:ext uri="{0D108BD9-81ED-4DB2-BD59-A6C34878D82A}">
                    <a16:rowId xmlns:a16="http://schemas.microsoft.com/office/drawing/2014/main" val="2793299874"/>
                  </a:ext>
                </a:extLst>
              </a:tr>
              <a:tr h="413557">
                <a:tc>
                  <a:txBody>
                    <a:bodyPr/>
                    <a:lstStyle/>
                    <a:p>
                      <a:pPr marL="342900" indent="-342900">
                        <a:buFont typeface="Arial" panose="020B0604020202020204" pitchFamily="34" charset="0"/>
                        <a:buChar char="•"/>
                      </a:pPr>
                      <a:r>
                        <a:rPr lang="nl-NL" sz="2400" err="1">
                          <a:latin typeface="Effra" panose="02000506080000020004"/>
                        </a:rPr>
                        <a:t>Monohybride</a:t>
                      </a:r>
                      <a:r>
                        <a:rPr lang="nl-NL" sz="2400">
                          <a:latin typeface="Effra" panose="02000506080000020004"/>
                        </a:rPr>
                        <a:t> kruising </a:t>
                      </a:r>
                    </a:p>
                  </a:txBody>
                  <a:tcPr/>
                </a:tc>
                <a:tc>
                  <a:txBody>
                    <a:bodyPr/>
                    <a:lstStyle/>
                    <a:p>
                      <a:r>
                        <a:rPr lang="nl-NL" sz="2400">
                          <a:latin typeface="Effra" panose="02000506080000020004"/>
                        </a:rPr>
                        <a:t>AA = rood</a:t>
                      </a:r>
                    </a:p>
                    <a:p>
                      <a:r>
                        <a:rPr lang="nl-NL" sz="2400">
                          <a:latin typeface="Effra" panose="02000506080000020004"/>
                        </a:rPr>
                        <a:t>Aa = rood</a:t>
                      </a:r>
                    </a:p>
                    <a:p>
                      <a:r>
                        <a:rPr lang="nl-NL" sz="2400" err="1">
                          <a:latin typeface="Effra" panose="02000506080000020004"/>
                        </a:rPr>
                        <a:t>aa</a:t>
                      </a:r>
                      <a:r>
                        <a:rPr lang="nl-NL" sz="2400">
                          <a:latin typeface="Effra" panose="02000506080000020004"/>
                        </a:rPr>
                        <a:t> = wit </a:t>
                      </a:r>
                    </a:p>
                  </a:txBody>
                  <a:tcPr/>
                </a:tc>
                <a:extLst>
                  <a:ext uri="{0D108BD9-81ED-4DB2-BD59-A6C34878D82A}">
                    <a16:rowId xmlns:a16="http://schemas.microsoft.com/office/drawing/2014/main" val="2495126998"/>
                  </a:ext>
                </a:extLst>
              </a:tr>
              <a:tr h="413557">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nl-NL" sz="2400">
                          <a:latin typeface="Effra" panose="02000506080000020004"/>
                        </a:rPr>
                        <a:t>Intermediaire kruising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0" i="0" u="none" strike="noStrike" cap="none">
                          <a:solidFill>
                            <a:srgbClr val="000000"/>
                          </a:solidFill>
                          <a:effectLst/>
                          <a:latin typeface="Effra" panose="02000506080000020004"/>
                          <a:ea typeface="Arial"/>
                          <a:cs typeface="Arial"/>
                          <a:sym typeface="Arial"/>
                        </a:rPr>
                        <a:t>A</a:t>
                      </a:r>
                      <a:r>
                        <a:rPr lang="en-US" sz="2400" b="0" i="0" u="none" strike="noStrike" cap="none" baseline="30000">
                          <a:solidFill>
                            <a:srgbClr val="000000"/>
                          </a:solidFill>
                          <a:effectLst/>
                          <a:latin typeface="Effra" panose="02000506080000020004"/>
                          <a:ea typeface="Arial"/>
                          <a:cs typeface="Arial"/>
                          <a:sym typeface="Arial"/>
                        </a:rPr>
                        <a:t>R</a:t>
                      </a:r>
                      <a:r>
                        <a:rPr lang="en-US" sz="2400" b="0" i="0" u="none" strike="noStrike" cap="none">
                          <a:solidFill>
                            <a:srgbClr val="000000"/>
                          </a:solidFill>
                          <a:effectLst/>
                          <a:latin typeface="Effra" panose="02000506080000020004"/>
                          <a:ea typeface="Arial"/>
                          <a:cs typeface="Arial"/>
                          <a:sym typeface="Arial"/>
                        </a:rPr>
                        <a:t>A</a:t>
                      </a:r>
                      <a:r>
                        <a:rPr lang="en-US" sz="2400" b="0" i="0" u="none" strike="noStrike" cap="none" baseline="30000">
                          <a:solidFill>
                            <a:srgbClr val="000000"/>
                          </a:solidFill>
                          <a:effectLst/>
                          <a:latin typeface="Effra" panose="02000506080000020004"/>
                          <a:ea typeface="Arial"/>
                          <a:cs typeface="Arial"/>
                          <a:sym typeface="Arial"/>
                        </a:rPr>
                        <a:t>R </a:t>
                      </a:r>
                      <a:r>
                        <a:rPr lang="nl-NL" sz="2400" b="0" i="0" u="none" strike="noStrike" cap="none">
                          <a:solidFill>
                            <a:srgbClr val="000000"/>
                          </a:solidFill>
                          <a:effectLst/>
                          <a:latin typeface="Effra" panose="02000506080000020004"/>
                          <a:ea typeface="Arial"/>
                          <a:cs typeface="Arial"/>
                          <a:sym typeface="Arial"/>
                        </a:rPr>
                        <a:t>  = rood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0" i="0" u="none" strike="noStrike" cap="none">
                          <a:solidFill>
                            <a:srgbClr val="000000"/>
                          </a:solidFill>
                          <a:effectLst/>
                          <a:latin typeface="Effra" panose="02000506080000020004"/>
                          <a:ea typeface="Arial"/>
                          <a:cs typeface="Arial"/>
                          <a:sym typeface="Arial"/>
                        </a:rPr>
                        <a:t>A</a:t>
                      </a:r>
                      <a:r>
                        <a:rPr lang="en-US" sz="2400" b="0" i="0" u="none" strike="noStrike" cap="none" baseline="30000">
                          <a:solidFill>
                            <a:srgbClr val="000000"/>
                          </a:solidFill>
                          <a:effectLst/>
                          <a:latin typeface="Effra" panose="02000506080000020004"/>
                          <a:ea typeface="Arial"/>
                          <a:cs typeface="Arial"/>
                          <a:sym typeface="Arial"/>
                        </a:rPr>
                        <a:t>R</a:t>
                      </a:r>
                      <a:r>
                        <a:rPr lang="en-US" sz="2400" b="0" i="0" u="none" strike="noStrike" cap="none">
                          <a:solidFill>
                            <a:srgbClr val="000000"/>
                          </a:solidFill>
                          <a:effectLst/>
                          <a:latin typeface="Effra" panose="02000506080000020004"/>
                          <a:ea typeface="Arial"/>
                          <a:cs typeface="Arial"/>
                          <a:sym typeface="Arial"/>
                        </a:rPr>
                        <a:t>A</a:t>
                      </a:r>
                      <a:r>
                        <a:rPr lang="en-US" sz="2400" b="0" i="0" u="none" strike="noStrike" cap="none" baseline="30000">
                          <a:solidFill>
                            <a:srgbClr val="000000"/>
                          </a:solidFill>
                          <a:effectLst/>
                          <a:latin typeface="Effra" panose="02000506080000020004"/>
                          <a:ea typeface="Arial"/>
                          <a:cs typeface="Arial"/>
                          <a:sym typeface="Arial"/>
                        </a:rPr>
                        <a:t>W</a:t>
                      </a:r>
                      <a:r>
                        <a:rPr lang="en-US" sz="2400" b="0" i="0" u="none" strike="noStrike" cap="none">
                          <a:solidFill>
                            <a:srgbClr val="000000"/>
                          </a:solidFill>
                          <a:effectLst/>
                          <a:latin typeface="Effra" panose="02000506080000020004"/>
                          <a:ea typeface="Arial"/>
                          <a:cs typeface="Arial"/>
                          <a:sym typeface="Arial"/>
                        </a:rPr>
                        <a:t> </a:t>
                      </a:r>
                      <a:r>
                        <a:rPr lang="nl-NL" sz="2400" b="0" i="0" u="none" strike="noStrike" cap="none">
                          <a:solidFill>
                            <a:srgbClr val="0070C0"/>
                          </a:solidFill>
                          <a:effectLst/>
                          <a:latin typeface="Effra" panose="02000506080000020004"/>
                          <a:ea typeface="Arial"/>
                          <a:cs typeface="Arial"/>
                          <a:sym typeface="Arial"/>
                        </a:rPr>
                        <a:t> = roze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0" i="0" u="none" strike="noStrike" cap="none">
                          <a:solidFill>
                            <a:srgbClr val="000000"/>
                          </a:solidFill>
                          <a:effectLst/>
                          <a:latin typeface="Effra" panose="02000506080000020004"/>
                          <a:ea typeface="Arial"/>
                          <a:cs typeface="Arial"/>
                          <a:sym typeface="Arial"/>
                        </a:rPr>
                        <a:t>A</a:t>
                      </a:r>
                      <a:r>
                        <a:rPr lang="en-US" sz="2400" b="0" i="0" u="none" strike="noStrike" cap="none" baseline="30000">
                          <a:solidFill>
                            <a:srgbClr val="000000"/>
                          </a:solidFill>
                          <a:effectLst/>
                          <a:latin typeface="Effra" panose="02000506080000020004"/>
                          <a:ea typeface="Arial"/>
                          <a:cs typeface="Arial"/>
                          <a:sym typeface="Arial"/>
                        </a:rPr>
                        <a:t>W</a:t>
                      </a:r>
                      <a:r>
                        <a:rPr lang="en-US" sz="2400" b="0" i="0" u="none" strike="noStrike" cap="none">
                          <a:solidFill>
                            <a:srgbClr val="000000"/>
                          </a:solidFill>
                          <a:effectLst/>
                          <a:latin typeface="Effra" panose="02000506080000020004"/>
                          <a:ea typeface="Arial"/>
                          <a:cs typeface="Arial"/>
                          <a:sym typeface="Arial"/>
                        </a:rPr>
                        <a:t>A</a:t>
                      </a:r>
                      <a:r>
                        <a:rPr lang="en-US" sz="2400" b="0" i="0" u="none" strike="noStrike" cap="none" baseline="30000">
                          <a:solidFill>
                            <a:srgbClr val="000000"/>
                          </a:solidFill>
                          <a:effectLst/>
                          <a:latin typeface="Effra" panose="02000506080000020004"/>
                          <a:ea typeface="Arial"/>
                          <a:cs typeface="Arial"/>
                          <a:sym typeface="Arial"/>
                        </a:rPr>
                        <a:t>W</a:t>
                      </a:r>
                      <a:r>
                        <a:rPr lang="nl-NL" sz="2400" b="0" i="0" u="none" strike="noStrike" cap="none" baseline="30000">
                          <a:solidFill>
                            <a:srgbClr val="000000"/>
                          </a:solidFill>
                          <a:effectLst/>
                          <a:latin typeface="Effra" panose="02000506080000020004"/>
                          <a:ea typeface="Arial"/>
                          <a:cs typeface="Arial"/>
                          <a:sym typeface="Arial"/>
                        </a:rPr>
                        <a:t>  </a:t>
                      </a:r>
                      <a:r>
                        <a:rPr lang="nl-NL" sz="2400" b="0" i="0" u="none" strike="noStrike" cap="none">
                          <a:solidFill>
                            <a:srgbClr val="000000"/>
                          </a:solidFill>
                          <a:effectLst/>
                          <a:latin typeface="Effra" panose="02000506080000020004"/>
                          <a:ea typeface="Arial"/>
                          <a:cs typeface="Arial"/>
                          <a:sym typeface="Arial"/>
                        </a:rPr>
                        <a:t>= wit </a:t>
                      </a:r>
                    </a:p>
                  </a:txBody>
                  <a:tcPr/>
                </a:tc>
                <a:extLst>
                  <a:ext uri="{0D108BD9-81ED-4DB2-BD59-A6C34878D82A}">
                    <a16:rowId xmlns:a16="http://schemas.microsoft.com/office/drawing/2014/main" val="15968655"/>
                  </a:ext>
                </a:extLst>
              </a:tr>
              <a:tr h="413557">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nl-NL" sz="2400">
                          <a:latin typeface="Effra" panose="02000506080000020004"/>
                        </a:rPr>
                        <a:t>Co-dominant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0" i="0" u="none" strike="noStrike" cap="none">
                          <a:solidFill>
                            <a:srgbClr val="000000"/>
                          </a:solidFill>
                          <a:effectLst/>
                          <a:latin typeface="Effra" panose="02000506080000020004"/>
                          <a:ea typeface="Arial"/>
                          <a:cs typeface="Arial"/>
                          <a:sym typeface="Arial"/>
                        </a:rPr>
                        <a:t>A</a:t>
                      </a:r>
                      <a:r>
                        <a:rPr lang="en-US" sz="2400" b="0" i="0" u="none" strike="noStrike" cap="none" baseline="30000">
                          <a:solidFill>
                            <a:srgbClr val="000000"/>
                          </a:solidFill>
                          <a:effectLst/>
                          <a:latin typeface="Effra" panose="02000506080000020004"/>
                          <a:ea typeface="Arial"/>
                          <a:cs typeface="Arial"/>
                          <a:sym typeface="Arial"/>
                        </a:rPr>
                        <a:t>R</a:t>
                      </a:r>
                      <a:r>
                        <a:rPr lang="en-US" sz="2400" b="0" i="0" u="none" strike="noStrike" cap="none">
                          <a:solidFill>
                            <a:srgbClr val="000000"/>
                          </a:solidFill>
                          <a:effectLst/>
                          <a:latin typeface="Effra" panose="02000506080000020004"/>
                          <a:ea typeface="Arial"/>
                          <a:cs typeface="Arial"/>
                          <a:sym typeface="Arial"/>
                        </a:rPr>
                        <a:t>A</a:t>
                      </a:r>
                      <a:r>
                        <a:rPr lang="en-US" sz="2400" b="0" i="0" u="none" strike="noStrike" cap="none" baseline="30000">
                          <a:solidFill>
                            <a:srgbClr val="000000"/>
                          </a:solidFill>
                          <a:effectLst/>
                          <a:latin typeface="Effra" panose="02000506080000020004"/>
                          <a:ea typeface="Arial"/>
                          <a:cs typeface="Arial"/>
                          <a:sym typeface="Arial"/>
                        </a:rPr>
                        <a:t>R </a:t>
                      </a:r>
                      <a:r>
                        <a:rPr lang="nl-NL" sz="2400" b="0" i="0" u="none" strike="noStrike" cap="none">
                          <a:solidFill>
                            <a:srgbClr val="000000"/>
                          </a:solidFill>
                          <a:effectLst/>
                          <a:latin typeface="Effra" panose="02000506080000020004"/>
                          <a:ea typeface="Arial"/>
                          <a:cs typeface="Arial"/>
                          <a:sym typeface="Arial"/>
                        </a:rPr>
                        <a:t>  = rood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0" i="0" u="none" strike="noStrike" cap="none">
                          <a:solidFill>
                            <a:srgbClr val="000000"/>
                          </a:solidFill>
                          <a:effectLst/>
                          <a:latin typeface="Effra" panose="02000506080000020004"/>
                          <a:ea typeface="Arial"/>
                          <a:cs typeface="Arial"/>
                          <a:sym typeface="Arial"/>
                        </a:rPr>
                        <a:t>A</a:t>
                      </a:r>
                      <a:r>
                        <a:rPr lang="en-US" sz="2400" b="0" i="0" u="none" strike="noStrike" cap="none" baseline="30000">
                          <a:solidFill>
                            <a:srgbClr val="000000"/>
                          </a:solidFill>
                          <a:effectLst/>
                          <a:latin typeface="Effra" panose="02000506080000020004"/>
                          <a:ea typeface="Arial"/>
                          <a:cs typeface="Arial"/>
                          <a:sym typeface="Arial"/>
                        </a:rPr>
                        <a:t>R</a:t>
                      </a:r>
                      <a:r>
                        <a:rPr lang="en-US" sz="2400" b="0" i="0" u="none" strike="noStrike" cap="none">
                          <a:solidFill>
                            <a:srgbClr val="000000"/>
                          </a:solidFill>
                          <a:effectLst/>
                          <a:latin typeface="Effra" panose="02000506080000020004"/>
                          <a:ea typeface="Arial"/>
                          <a:cs typeface="Arial"/>
                          <a:sym typeface="Arial"/>
                        </a:rPr>
                        <a:t>A</a:t>
                      </a:r>
                      <a:r>
                        <a:rPr lang="en-US" sz="2400" b="0" i="0" u="none" strike="noStrike" cap="none" baseline="30000">
                          <a:solidFill>
                            <a:srgbClr val="000000"/>
                          </a:solidFill>
                          <a:effectLst/>
                          <a:latin typeface="Effra" panose="02000506080000020004"/>
                          <a:ea typeface="Arial"/>
                          <a:cs typeface="Arial"/>
                          <a:sym typeface="Arial"/>
                        </a:rPr>
                        <a:t>W</a:t>
                      </a:r>
                      <a:r>
                        <a:rPr lang="en-US" sz="2400" b="0" i="0" u="none" strike="noStrike" cap="none">
                          <a:solidFill>
                            <a:srgbClr val="000000"/>
                          </a:solidFill>
                          <a:effectLst/>
                          <a:latin typeface="Effra" panose="02000506080000020004"/>
                          <a:ea typeface="Arial"/>
                          <a:cs typeface="Arial"/>
                          <a:sym typeface="Arial"/>
                        </a:rPr>
                        <a:t> </a:t>
                      </a:r>
                      <a:r>
                        <a:rPr lang="nl-NL" sz="2400" b="0" i="0" u="none" strike="noStrike" cap="none">
                          <a:solidFill>
                            <a:srgbClr val="0070C0"/>
                          </a:solidFill>
                          <a:effectLst/>
                          <a:latin typeface="Effra" panose="02000506080000020004"/>
                          <a:ea typeface="Arial"/>
                          <a:cs typeface="Arial"/>
                          <a:sym typeface="Arial"/>
                        </a:rPr>
                        <a:t> = rood en wit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0" i="0" u="none" strike="noStrike" cap="none">
                          <a:solidFill>
                            <a:srgbClr val="000000"/>
                          </a:solidFill>
                          <a:effectLst/>
                          <a:latin typeface="Effra" panose="02000506080000020004"/>
                          <a:ea typeface="Arial"/>
                          <a:cs typeface="Arial"/>
                          <a:sym typeface="Arial"/>
                        </a:rPr>
                        <a:t>A</a:t>
                      </a:r>
                      <a:r>
                        <a:rPr lang="en-US" sz="2400" b="0" i="0" u="none" strike="noStrike" cap="none" baseline="30000">
                          <a:solidFill>
                            <a:srgbClr val="000000"/>
                          </a:solidFill>
                          <a:effectLst/>
                          <a:latin typeface="Effra" panose="02000506080000020004"/>
                          <a:ea typeface="Arial"/>
                          <a:cs typeface="Arial"/>
                          <a:sym typeface="Arial"/>
                        </a:rPr>
                        <a:t>W</a:t>
                      </a:r>
                      <a:r>
                        <a:rPr lang="en-US" sz="2400" b="0" i="0" u="none" strike="noStrike" cap="none">
                          <a:solidFill>
                            <a:srgbClr val="000000"/>
                          </a:solidFill>
                          <a:effectLst/>
                          <a:latin typeface="Effra" panose="02000506080000020004"/>
                          <a:ea typeface="Arial"/>
                          <a:cs typeface="Arial"/>
                          <a:sym typeface="Arial"/>
                        </a:rPr>
                        <a:t>A</a:t>
                      </a:r>
                      <a:r>
                        <a:rPr lang="en-US" sz="2400" b="0" i="0" u="none" strike="noStrike" cap="none" baseline="30000">
                          <a:solidFill>
                            <a:srgbClr val="000000"/>
                          </a:solidFill>
                          <a:effectLst/>
                          <a:latin typeface="Effra" panose="02000506080000020004"/>
                          <a:ea typeface="Arial"/>
                          <a:cs typeface="Arial"/>
                          <a:sym typeface="Arial"/>
                        </a:rPr>
                        <a:t>W</a:t>
                      </a:r>
                      <a:r>
                        <a:rPr lang="nl-NL" sz="2400" b="0" i="0" u="none" strike="noStrike" cap="none" baseline="30000">
                          <a:solidFill>
                            <a:srgbClr val="000000"/>
                          </a:solidFill>
                          <a:effectLst/>
                          <a:latin typeface="Effra" panose="02000506080000020004"/>
                          <a:ea typeface="Arial"/>
                          <a:cs typeface="Arial"/>
                          <a:sym typeface="Arial"/>
                        </a:rPr>
                        <a:t>  </a:t>
                      </a:r>
                      <a:r>
                        <a:rPr lang="nl-NL" sz="2400" b="0" i="0" u="none" strike="noStrike" cap="none">
                          <a:solidFill>
                            <a:srgbClr val="000000"/>
                          </a:solidFill>
                          <a:effectLst/>
                          <a:latin typeface="Effra" panose="02000506080000020004"/>
                          <a:ea typeface="Arial"/>
                          <a:cs typeface="Arial"/>
                          <a:sym typeface="Arial"/>
                        </a:rPr>
                        <a:t>= wit </a:t>
                      </a:r>
                    </a:p>
                  </a:txBody>
                  <a:tcPr/>
                </a:tc>
                <a:extLst>
                  <a:ext uri="{0D108BD9-81ED-4DB2-BD59-A6C34878D82A}">
                    <a16:rowId xmlns:a16="http://schemas.microsoft.com/office/drawing/2014/main" val="4200355596"/>
                  </a:ext>
                </a:extLst>
              </a:tr>
            </a:tbl>
          </a:graphicData>
        </a:graphic>
      </p:graphicFrame>
      <p:sp>
        <p:nvSpPr>
          <p:cNvPr id="8" name="Rectangle 2">
            <a:extLst>
              <a:ext uri="{FF2B5EF4-FFF2-40B4-BE49-F238E27FC236}">
                <a16:creationId xmlns:a16="http://schemas.microsoft.com/office/drawing/2014/main" id="{10296E4A-F1EA-1E24-16A1-BCDAB1E844C8}"/>
              </a:ext>
            </a:extLst>
          </p:cNvPr>
          <p:cNvSpPr>
            <a:spLocks noChangeArrowheads="1"/>
          </p:cNvSpPr>
          <p:nvPr/>
        </p:nvSpPr>
        <p:spPr bwMode="auto">
          <a:xfrm>
            <a:off x="4883084" y="58163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NL"/>
          </a:p>
        </p:txBody>
      </p:sp>
      <p:pic>
        <p:nvPicPr>
          <p:cNvPr id="15" name="Afbeelding 14">
            <a:extLst>
              <a:ext uri="{FF2B5EF4-FFF2-40B4-BE49-F238E27FC236}">
                <a16:creationId xmlns:a16="http://schemas.microsoft.com/office/drawing/2014/main" id="{43F196BC-550E-0AED-D6EA-8DB9473310E0}"/>
              </a:ext>
            </a:extLst>
          </p:cNvPr>
          <p:cNvPicPr>
            <a:picLocks noChangeAspect="1"/>
          </p:cNvPicPr>
          <p:nvPr/>
        </p:nvPicPr>
        <p:blipFill>
          <a:blip r:embed="rId3"/>
          <a:srcRect l="1491"/>
          <a:stretch>
            <a:fillRect/>
          </a:stretch>
        </p:blipFill>
        <p:spPr>
          <a:xfrm>
            <a:off x="6552557" y="2806474"/>
            <a:ext cx="1016238" cy="1030233"/>
          </a:xfrm>
          <a:prstGeom prst="rect">
            <a:avLst/>
          </a:prstGeom>
        </p:spPr>
      </p:pic>
      <p:pic>
        <p:nvPicPr>
          <p:cNvPr id="17" name="Afbeelding 16">
            <a:extLst>
              <a:ext uri="{FF2B5EF4-FFF2-40B4-BE49-F238E27FC236}">
                <a16:creationId xmlns:a16="http://schemas.microsoft.com/office/drawing/2014/main" id="{5CD6E6A6-DFC3-E35E-E54A-E65F28209F38}"/>
              </a:ext>
            </a:extLst>
          </p:cNvPr>
          <p:cNvPicPr>
            <a:picLocks noChangeAspect="1"/>
          </p:cNvPicPr>
          <p:nvPr/>
        </p:nvPicPr>
        <p:blipFill>
          <a:blip r:embed="rId4"/>
          <a:srcRect l="2429" r="-1204"/>
          <a:stretch>
            <a:fillRect/>
          </a:stretch>
        </p:blipFill>
        <p:spPr>
          <a:xfrm>
            <a:off x="7707125" y="2785766"/>
            <a:ext cx="1036667" cy="1050941"/>
          </a:xfrm>
          <a:prstGeom prst="rect">
            <a:avLst/>
          </a:prstGeom>
        </p:spPr>
      </p:pic>
      <p:pic>
        <p:nvPicPr>
          <p:cNvPr id="19" name="Afbeelding 18">
            <a:extLst>
              <a:ext uri="{FF2B5EF4-FFF2-40B4-BE49-F238E27FC236}">
                <a16:creationId xmlns:a16="http://schemas.microsoft.com/office/drawing/2014/main" id="{60EF010D-4CFF-2236-355C-B687DB9AC1F2}"/>
              </a:ext>
            </a:extLst>
          </p:cNvPr>
          <p:cNvPicPr>
            <a:picLocks noChangeAspect="1"/>
          </p:cNvPicPr>
          <p:nvPr/>
        </p:nvPicPr>
        <p:blipFill>
          <a:blip r:embed="rId3"/>
          <a:srcRect l="1491"/>
          <a:stretch>
            <a:fillRect/>
          </a:stretch>
        </p:blipFill>
        <p:spPr>
          <a:xfrm>
            <a:off x="6552557" y="3989161"/>
            <a:ext cx="1038120" cy="1052416"/>
          </a:xfrm>
          <a:prstGeom prst="rect">
            <a:avLst/>
          </a:prstGeom>
        </p:spPr>
      </p:pic>
      <p:pic>
        <p:nvPicPr>
          <p:cNvPr id="20" name="Afbeelding 19">
            <a:extLst>
              <a:ext uri="{FF2B5EF4-FFF2-40B4-BE49-F238E27FC236}">
                <a16:creationId xmlns:a16="http://schemas.microsoft.com/office/drawing/2014/main" id="{FFC59072-DEA4-6E7D-16EC-8C2444BFBF28}"/>
              </a:ext>
            </a:extLst>
          </p:cNvPr>
          <p:cNvPicPr>
            <a:picLocks noChangeAspect="1"/>
          </p:cNvPicPr>
          <p:nvPr/>
        </p:nvPicPr>
        <p:blipFill>
          <a:blip r:embed="rId4"/>
          <a:srcRect l="2429" r="-1204"/>
          <a:stretch>
            <a:fillRect/>
          </a:stretch>
        </p:blipFill>
        <p:spPr>
          <a:xfrm>
            <a:off x="8877415" y="3989161"/>
            <a:ext cx="1036667" cy="1050941"/>
          </a:xfrm>
          <a:prstGeom prst="rect">
            <a:avLst/>
          </a:prstGeom>
        </p:spPr>
      </p:pic>
      <p:pic>
        <p:nvPicPr>
          <p:cNvPr id="21" name="Afbeelding 20">
            <a:extLst>
              <a:ext uri="{FF2B5EF4-FFF2-40B4-BE49-F238E27FC236}">
                <a16:creationId xmlns:a16="http://schemas.microsoft.com/office/drawing/2014/main" id="{A831DBC6-EAB1-C9EC-B7AA-C478E2303B65}"/>
              </a:ext>
            </a:extLst>
          </p:cNvPr>
          <p:cNvPicPr>
            <a:picLocks noChangeAspect="1"/>
          </p:cNvPicPr>
          <p:nvPr/>
        </p:nvPicPr>
        <p:blipFill>
          <a:blip r:embed="rId4"/>
          <a:srcRect l="2429" r="-1204"/>
          <a:stretch>
            <a:fillRect/>
          </a:stretch>
        </p:blipFill>
        <p:spPr>
          <a:xfrm>
            <a:off x="8877415" y="5171848"/>
            <a:ext cx="1036667" cy="1050941"/>
          </a:xfrm>
          <a:prstGeom prst="rect">
            <a:avLst/>
          </a:prstGeom>
        </p:spPr>
      </p:pic>
      <p:pic>
        <p:nvPicPr>
          <p:cNvPr id="23" name="Afbeelding 22">
            <a:extLst>
              <a:ext uri="{FF2B5EF4-FFF2-40B4-BE49-F238E27FC236}">
                <a16:creationId xmlns:a16="http://schemas.microsoft.com/office/drawing/2014/main" id="{9C136B88-A43E-C7B0-0D1F-D522B633FDDF}"/>
              </a:ext>
            </a:extLst>
          </p:cNvPr>
          <p:cNvPicPr>
            <a:picLocks noChangeAspect="1"/>
          </p:cNvPicPr>
          <p:nvPr/>
        </p:nvPicPr>
        <p:blipFill>
          <a:blip r:embed="rId5"/>
          <a:stretch>
            <a:fillRect/>
          </a:stretch>
        </p:blipFill>
        <p:spPr>
          <a:xfrm>
            <a:off x="7707125" y="3989161"/>
            <a:ext cx="1053842" cy="1052416"/>
          </a:xfrm>
          <a:prstGeom prst="rect">
            <a:avLst/>
          </a:prstGeom>
        </p:spPr>
      </p:pic>
      <p:pic>
        <p:nvPicPr>
          <p:cNvPr id="24" name="Afbeelding 23">
            <a:extLst>
              <a:ext uri="{FF2B5EF4-FFF2-40B4-BE49-F238E27FC236}">
                <a16:creationId xmlns:a16="http://schemas.microsoft.com/office/drawing/2014/main" id="{2D76A43D-58B5-77EB-8C54-C93490B3E4E8}"/>
              </a:ext>
            </a:extLst>
          </p:cNvPr>
          <p:cNvPicPr>
            <a:picLocks noChangeAspect="1"/>
          </p:cNvPicPr>
          <p:nvPr/>
        </p:nvPicPr>
        <p:blipFill>
          <a:blip r:embed="rId3"/>
          <a:srcRect l="1491"/>
          <a:stretch>
            <a:fillRect/>
          </a:stretch>
        </p:blipFill>
        <p:spPr>
          <a:xfrm>
            <a:off x="6552557" y="5171848"/>
            <a:ext cx="1038120" cy="1052416"/>
          </a:xfrm>
          <a:prstGeom prst="rect">
            <a:avLst/>
          </a:prstGeom>
        </p:spPr>
      </p:pic>
      <p:pic>
        <p:nvPicPr>
          <p:cNvPr id="26" name="Afbeelding 25">
            <a:extLst>
              <a:ext uri="{FF2B5EF4-FFF2-40B4-BE49-F238E27FC236}">
                <a16:creationId xmlns:a16="http://schemas.microsoft.com/office/drawing/2014/main" id="{7E380809-0071-24CD-2524-A81395A06D53}"/>
              </a:ext>
            </a:extLst>
          </p:cNvPr>
          <p:cNvPicPr>
            <a:picLocks noChangeAspect="1"/>
          </p:cNvPicPr>
          <p:nvPr/>
        </p:nvPicPr>
        <p:blipFill>
          <a:blip r:embed="rId6"/>
          <a:stretch>
            <a:fillRect/>
          </a:stretch>
        </p:blipFill>
        <p:spPr>
          <a:xfrm>
            <a:off x="7707178" y="5171847"/>
            <a:ext cx="1053789" cy="1050941"/>
          </a:xfrm>
          <a:prstGeom prst="rect">
            <a:avLst/>
          </a:prstGeom>
        </p:spPr>
      </p:pic>
    </p:spTree>
    <p:extLst>
      <p:ext uri="{BB962C8B-B14F-4D97-AF65-F5344CB8AC3E}">
        <p14:creationId xmlns:p14="http://schemas.microsoft.com/office/powerpoint/2010/main" val="334662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D6D24E-5591-CC47-12EA-F43EDF49B985}"/>
              </a:ext>
            </a:extLst>
          </p:cNvPr>
          <p:cNvSpPr>
            <a:spLocks noGrp="1"/>
          </p:cNvSpPr>
          <p:nvPr>
            <p:ph type="title"/>
          </p:nvPr>
        </p:nvSpPr>
        <p:spPr/>
        <p:txBody>
          <a:bodyPr/>
          <a:lstStyle/>
          <a:p>
            <a:r>
              <a:rPr lang="nl-NL"/>
              <a:t>Erfelijkheid – kruisingen</a:t>
            </a:r>
          </a:p>
        </p:txBody>
      </p:sp>
      <p:graphicFrame>
        <p:nvGraphicFramePr>
          <p:cNvPr id="5" name="Tabel 4">
            <a:extLst>
              <a:ext uri="{FF2B5EF4-FFF2-40B4-BE49-F238E27FC236}">
                <a16:creationId xmlns:a16="http://schemas.microsoft.com/office/drawing/2014/main" id="{DF69B744-E2A4-7F9B-0D2F-693DF162486D}"/>
              </a:ext>
            </a:extLst>
          </p:cNvPr>
          <p:cNvGraphicFramePr>
            <a:graphicFrameLocks noGrp="1"/>
          </p:cNvGraphicFramePr>
          <p:nvPr>
            <p:extLst>
              <p:ext uri="{D42A27DB-BD31-4B8C-83A1-F6EECF244321}">
                <p14:modId xmlns:p14="http://schemas.microsoft.com/office/powerpoint/2010/main" val="3127252188"/>
              </p:ext>
            </p:extLst>
          </p:nvPr>
        </p:nvGraphicFramePr>
        <p:xfrm>
          <a:off x="502501" y="1520856"/>
          <a:ext cx="10845800" cy="4344988"/>
        </p:xfrm>
        <a:graphic>
          <a:graphicData uri="http://schemas.openxmlformats.org/drawingml/2006/table">
            <a:tbl>
              <a:tblPr firstRow="1" bandRow="1">
                <a:tableStyleId>{1288DF71-F4DC-40A4-AA78-C62E05D052D6}</a:tableStyleId>
              </a:tblPr>
              <a:tblGrid>
                <a:gridCol w="3406775">
                  <a:extLst>
                    <a:ext uri="{9D8B030D-6E8A-4147-A177-3AD203B41FA5}">
                      <a16:colId xmlns:a16="http://schemas.microsoft.com/office/drawing/2014/main" val="1688797881"/>
                    </a:ext>
                  </a:extLst>
                </a:gridCol>
                <a:gridCol w="7439025">
                  <a:extLst>
                    <a:ext uri="{9D8B030D-6E8A-4147-A177-3AD203B41FA5}">
                      <a16:colId xmlns:a16="http://schemas.microsoft.com/office/drawing/2014/main" val="1390691764"/>
                    </a:ext>
                  </a:extLst>
                </a:gridCol>
              </a:tblGrid>
              <a:tr h="504508">
                <a:tc gridSpan="2">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1">
                          <a:latin typeface="Effra" panose="02000506080000020004"/>
                        </a:rPr>
                        <a:t>Verschillende type kruisingen + notaties</a:t>
                      </a:r>
                    </a:p>
                  </a:txBody>
                  <a:tcPr/>
                </a:tc>
                <a:tc hMerge="1">
                  <a:txBody>
                    <a:bodyPr/>
                    <a:lstStyle/>
                    <a:p>
                      <a:endParaRPr lang="nl-NL"/>
                    </a:p>
                  </a:txBody>
                  <a:tcPr/>
                </a:tc>
                <a:extLst>
                  <a:ext uri="{0D108BD9-81ED-4DB2-BD59-A6C34878D82A}">
                    <a16:rowId xmlns:a16="http://schemas.microsoft.com/office/drawing/2014/main" val="2793299874"/>
                  </a:ext>
                </a:extLst>
              </a:tr>
              <a:tr h="577846">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nl-NL" sz="2400">
                          <a:latin typeface="Effra" panose="02000506080000020004"/>
                        </a:rPr>
                        <a:t>Letale factor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1">
                          <a:latin typeface="Effra" panose="02000506080000020004"/>
                        </a:rPr>
                        <a:t>A = rood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1">
                          <a:latin typeface="Effra" panose="02000506080000020004"/>
                        </a:rPr>
                        <a:t>a = wit </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nl-NL" sz="2400">
                        <a:latin typeface="Effra" panose="02000506080000020004"/>
                      </a:endParaRPr>
                    </a:p>
                  </a:txBody>
                  <a:tcPr/>
                </a:tc>
                <a:tc>
                  <a:txBody>
                    <a:bodyPr/>
                    <a:lstStyle/>
                    <a:p>
                      <a:r>
                        <a:rPr lang="nl-NL" sz="2400">
                          <a:latin typeface="Effra" panose="02000506080000020004"/>
                        </a:rPr>
                        <a:t>Bijv. AA is dodelijk</a:t>
                      </a:r>
                    </a:p>
                    <a:p>
                      <a:endParaRPr lang="nl-NL" sz="2400">
                        <a:latin typeface="Effra" panose="02000506080000020004"/>
                      </a:endParaRPr>
                    </a:p>
                    <a:p>
                      <a:endParaRPr lang="nl-NL" sz="2400">
                        <a:latin typeface="Effra" panose="02000506080000020004"/>
                      </a:endParaRPr>
                    </a:p>
                    <a:p>
                      <a:endParaRPr lang="nl-NL" sz="2400">
                        <a:latin typeface="Effra" panose="02000506080000020004"/>
                      </a:endParaRPr>
                    </a:p>
                    <a:p>
                      <a:endParaRPr lang="nl-NL" sz="2400">
                        <a:latin typeface="Effra" panose="02000506080000020004"/>
                      </a:endParaRPr>
                    </a:p>
                    <a:p>
                      <a:endParaRPr lang="nl-NL" sz="2400">
                        <a:latin typeface="Effra" panose="02000506080000020004"/>
                      </a:endParaRPr>
                    </a:p>
                  </a:txBody>
                  <a:tcPr/>
                </a:tc>
                <a:extLst>
                  <a:ext uri="{0D108BD9-81ED-4DB2-BD59-A6C34878D82A}">
                    <a16:rowId xmlns:a16="http://schemas.microsoft.com/office/drawing/2014/main" val="2052729344"/>
                  </a:ext>
                </a:extLst>
              </a:tr>
              <a:tr h="577846">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nl-NL" sz="2400">
                          <a:latin typeface="Effra" panose="02000506080000020004"/>
                        </a:rPr>
                        <a:t>Multiple allelen </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nl-NL" sz="2400">
                        <a:latin typeface="Effra" panose="02000506080000020004"/>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nl-NL" sz="2400">
                        <a:latin typeface="Effra" panose="02000506080000020004"/>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nl-NL" sz="2400">
                        <a:latin typeface="Effra" panose="02000506080000020004"/>
                      </a:endParaRPr>
                    </a:p>
                  </a:txBody>
                  <a:tcPr/>
                </a:tc>
                <a:tc>
                  <a:txBody>
                    <a:bodyPr/>
                    <a:lstStyle/>
                    <a:p>
                      <a:endParaRPr lang="nl-NL" sz="2400">
                        <a:latin typeface="Effra" panose="02000506080000020004"/>
                      </a:endParaRPr>
                    </a:p>
                  </a:txBody>
                  <a:tcPr/>
                </a:tc>
                <a:extLst>
                  <a:ext uri="{0D108BD9-81ED-4DB2-BD59-A6C34878D82A}">
                    <a16:rowId xmlns:a16="http://schemas.microsoft.com/office/drawing/2014/main" val="3079841551"/>
                  </a:ext>
                </a:extLst>
              </a:tr>
            </a:tbl>
          </a:graphicData>
        </a:graphic>
      </p:graphicFrame>
      <p:graphicFrame>
        <p:nvGraphicFramePr>
          <p:cNvPr id="6" name="Tabel 5">
            <a:extLst>
              <a:ext uri="{FF2B5EF4-FFF2-40B4-BE49-F238E27FC236}">
                <a16:creationId xmlns:a16="http://schemas.microsoft.com/office/drawing/2014/main" id="{B8DE6674-9293-A160-9A96-807708754A10}"/>
              </a:ext>
            </a:extLst>
          </p:cNvPr>
          <p:cNvGraphicFramePr>
            <a:graphicFrameLocks noGrp="1"/>
          </p:cNvGraphicFramePr>
          <p:nvPr>
            <p:extLst>
              <p:ext uri="{D42A27DB-BD31-4B8C-83A1-F6EECF244321}">
                <p14:modId xmlns:p14="http://schemas.microsoft.com/office/powerpoint/2010/main" val="723688389"/>
              </p:ext>
            </p:extLst>
          </p:nvPr>
        </p:nvGraphicFramePr>
        <p:xfrm>
          <a:off x="3939749" y="2455418"/>
          <a:ext cx="3982302" cy="1371600"/>
        </p:xfrm>
        <a:graphic>
          <a:graphicData uri="http://schemas.openxmlformats.org/drawingml/2006/table">
            <a:tbl>
              <a:tblPr firstRow="1" bandRow="1">
                <a:tableStyleId>{1288DF71-F4DC-40A4-AA78-C62E05D052D6}</a:tableStyleId>
              </a:tblPr>
              <a:tblGrid>
                <a:gridCol w="1327434">
                  <a:extLst>
                    <a:ext uri="{9D8B030D-6E8A-4147-A177-3AD203B41FA5}">
                      <a16:colId xmlns:a16="http://schemas.microsoft.com/office/drawing/2014/main" val="2531535864"/>
                    </a:ext>
                  </a:extLst>
                </a:gridCol>
                <a:gridCol w="1327434">
                  <a:extLst>
                    <a:ext uri="{9D8B030D-6E8A-4147-A177-3AD203B41FA5}">
                      <a16:colId xmlns:a16="http://schemas.microsoft.com/office/drawing/2014/main" val="1539386780"/>
                    </a:ext>
                  </a:extLst>
                </a:gridCol>
                <a:gridCol w="1327434">
                  <a:extLst>
                    <a:ext uri="{9D8B030D-6E8A-4147-A177-3AD203B41FA5}">
                      <a16:colId xmlns:a16="http://schemas.microsoft.com/office/drawing/2014/main" val="821672437"/>
                    </a:ext>
                  </a:extLst>
                </a:gridCol>
              </a:tblGrid>
              <a:tr h="370840">
                <a:tc>
                  <a:txBody>
                    <a:bodyPr/>
                    <a:lstStyle/>
                    <a:p>
                      <a:endParaRPr lang="nl-NL" sz="2400">
                        <a:latin typeface="Effra" panose="02000506080000020004"/>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2400">
                          <a:latin typeface="Effra" panose="02000506080000020004"/>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2400">
                          <a:latin typeface="Effra" panose="02000506080000020004"/>
                        </a:rPr>
                        <a:t>a</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73136484"/>
                  </a:ext>
                </a:extLst>
              </a:tr>
              <a:tr h="370840">
                <a:tc>
                  <a:txBody>
                    <a:bodyPr/>
                    <a:lstStyle/>
                    <a:p>
                      <a:r>
                        <a:rPr lang="nl-NL" sz="2400">
                          <a:latin typeface="Effra" panose="02000506080000020004"/>
                        </a:rPr>
                        <a:t>A</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2400">
                          <a:solidFill>
                            <a:schemeClr val="tx1"/>
                          </a:solidFill>
                          <a:latin typeface="Effra" panose="02000506080000020004"/>
                        </a:rPr>
                        <a:t>AA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nl-NL" sz="2400">
                          <a:solidFill>
                            <a:schemeClr val="tx1"/>
                          </a:solidFill>
                          <a:latin typeface="Effra" panose="02000506080000020004"/>
                        </a:rPr>
                        <a:t>Aa</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9079276"/>
                  </a:ext>
                </a:extLst>
              </a:tr>
              <a:tr h="370840">
                <a:tc>
                  <a:txBody>
                    <a:bodyPr/>
                    <a:lstStyle/>
                    <a:p>
                      <a:r>
                        <a:rPr lang="nl-NL" sz="2400">
                          <a:latin typeface="Effra" panose="02000506080000020004"/>
                        </a:rPr>
                        <a:t>a</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2400">
                          <a:solidFill>
                            <a:schemeClr val="tx1"/>
                          </a:solidFill>
                          <a:latin typeface="Effra" panose="02000506080000020004"/>
                        </a:rPr>
                        <a:t>Aa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nl-NL" sz="2400" err="1">
                          <a:solidFill>
                            <a:schemeClr val="tx1"/>
                          </a:solidFill>
                          <a:latin typeface="Effra" panose="02000506080000020004"/>
                        </a:rPr>
                        <a:t>aa</a:t>
                      </a:r>
                      <a:endParaRPr lang="nl-NL" sz="2400">
                        <a:solidFill>
                          <a:schemeClr val="tx1"/>
                        </a:solidFill>
                        <a:latin typeface="Effra" panose="02000506080000020004"/>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0164083"/>
                  </a:ext>
                </a:extLst>
              </a:tr>
            </a:tbl>
          </a:graphicData>
        </a:graphic>
      </p:graphicFrame>
      <p:graphicFrame>
        <p:nvGraphicFramePr>
          <p:cNvPr id="7" name="Tabel 6">
            <a:extLst>
              <a:ext uri="{FF2B5EF4-FFF2-40B4-BE49-F238E27FC236}">
                <a16:creationId xmlns:a16="http://schemas.microsoft.com/office/drawing/2014/main" id="{7A4A7426-FF97-15ED-E15F-C747FE4362FE}"/>
              </a:ext>
            </a:extLst>
          </p:cNvPr>
          <p:cNvGraphicFramePr>
            <a:graphicFrameLocks noGrp="1"/>
          </p:cNvGraphicFramePr>
          <p:nvPr>
            <p:extLst>
              <p:ext uri="{D42A27DB-BD31-4B8C-83A1-F6EECF244321}">
                <p14:modId xmlns:p14="http://schemas.microsoft.com/office/powerpoint/2010/main" val="1601009137"/>
              </p:ext>
            </p:extLst>
          </p:nvPr>
        </p:nvGraphicFramePr>
        <p:xfrm>
          <a:off x="502501" y="1520856"/>
          <a:ext cx="10845800" cy="4344988"/>
        </p:xfrm>
        <a:graphic>
          <a:graphicData uri="http://schemas.openxmlformats.org/drawingml/2006/table">
            <a:tbl>
              <a:tblPr firstRow="1" bandRow="1">
                <a:tableStyleId>{1288DF71-F4DC-40A4-AA78-C62E05D052D6}</a:tableStyleId>
              </a:tblPr>
              <a:tblGrid>
                <a:gridCol w="3406775">
                  <a:extLst>
                    <a:ext uri="{9D8B030D-6E8A-4147-A177-3AD203B41FA5}">
                      <a16:colId xmlns:a16="http://schemas.microsoft.com/office/drawing/2014/main" val="1688797881"/>
                    </a:ext>
                  </a:extLst>
                </a:gridCol>
                <a:gridCol w="7439025">
                  <a:extLst>
                    <a:ext uri="{9D8B030D-6E8A-4147-A177-3AD203B41FA5}">
                      <a16:colId xmlns:a16="http://schemas.microsoft.com/office/drawing/2014/main" val="1390691764"/>
                    </a:ext>
                  </a:extLst>
                </a:gridCol>
              </a:tblGrid>
              <a:tr h="504508">
                <a:tc gridSpan="2">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1">
                          <a:latin typeface="Effra" panose="02000506080000020004"/>
                        </a:rPr>
                        <a:t>Verschillende type kruisingen + notaties</a:t>
                      </a:r>
                    </a:p>
                  </a:txBody>
                  <a:tcPr/>
                </a:tc>
                <a:tc hMerge="1">
                  <a:txBody>
                    <a:bodyPr/>
                    <a:lstStyle/>
                    <a:p>
                      <a:endParaRPr lang="nl-NL"/>
                    </a:p>
                  </a:txBody>
                  <a:tcPr/>
                </a:tc>
                <a:extLst>
                  <a:ext uri="{0D108BD9-81ED-4DB2-BD59-A6C34878D82A}">
                    <a16:rowId xmlns:a16="http://schemas.microsoft.com/office/drawing/2014/main" val="2793299874"/>
                  </a:ext>
                </a:extLst>
              </a:tr>
              <a:tr h="577846">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nl-NL" sz="2400">
                          <a:latin typeface="Effra" panose="02000506080000020004"/>
                        </a:rPr>
                        <a:t>Letale factor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1">
                          <a:latin typeface="Effra" panose="02000506080000020004"/>
                        </a:rPr>
                        <a:t>A = rood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1">
                          <a:latin typeface="Effra" panose="02000506080000020004"/>
                        </a:rPr>
                        <a:t>a = wit </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nl-NL" sz="2400">
                        <a:latin typeface="Effra" panose="02000506080000020004"/>
                      </a:endParaRPr>
                    </a:p>
                  </a:txBody>
                  <a:tcPr/>
                </a:tc>
                <a:tc>
                  <a:txBody>
                    <a:bodyPr/>
                    <a:lstStyle/>
                    <a:p>
                      <a:r>
                        <a:rPr lang="nl-NL" sz="2400">
                          <a:latin typeface="Effra" panose="02000506080000020004"/>
                        </a:rPr>
                        <a:t>Bijv. AA is dodelijk</a:t>
                      </a:r>
                    </a:p>
                    <a:p>
                      <a:endParaRPr lang="nl-NL" sz="2400">
                        <a:latin typeface="Effra" panose="02000506080000020004"/>
                      </a:endParaRPr>
                    </a:p>
                    <a:p>
                      <a:endParaRPr lang="nl-NL" sz="2400">
                        <a:latin typeface="Effra" panose="02000506080000020004"/>
                      </a:endParaRPr>
                    </a:p>
                    <a:p>
                      <a:endParaRPr lang="nl-NL" sz="2400">
                        <a:latin typeface="Effra" panose="02000506080000020004"/>
                      </a:endParaRPr>
                    </a:p>
                    <a:p>
                      <a:endParaRPr lang="nl-NL" sz="2400">
                        <a:latin typeface="Effra" panose="02000506080000020004"/>
                      </a:endParaRPr>
                    </a:p>
                    <a:p>
                      <a:r>
                        <a:rPr lang="nl-NL" sz="2400">
                          <a:latin typeface="Effra" panose="02000506080000020004"/>
                        </a:rPr>
                        <a:t>Kans op rode nakomelingen is dan 66%</a:t>
                      </a:r>
                    </a:p>
                  </a:txBody>
                  <a:tcPr/>
                </a:tc>
                <a:extLst>
                  <a:ext uri="{0D108BD9-81ED-4DB2-BD59-A6C34878D82A}">
                    <a16:rowId xmlns:a16="http://schemas.microsoft.com/office/drawing/2014/main" val="2052729344"/>
                  </a:ext>
                </a:extLst>
              </a:tr>
              <a:tr h="577846">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nl-NL" sz="2400">
                          <a:latin typeface="Effra" panose="02000506080000020004"/>
                        </a:rPr>
                        <a:t>Multiple allelen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2400" b="0" i="0" u="none" strike="noStrike" cap="none">
                        <a:solidFill>
                          <a:srgbClr val="000000"/>
                        </a:solidFill>
                        <a:effectLst/>
                        <a:latin typeface="Effra" panose="02000506080000020004"/>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2400" b="0" i="0" u="none" strike="noStrike" cap="none">
                        <a:solidFill>
                          <a:srgbClr val="000000"/>
                        </a:solidFill>
                        <a:effectLst/>
                        <a:latin typeface="Effra" panose="02000506080000020004"/>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2400" b="0" i="0" u="none" strike="noStrike" cap="none">
                        <a:solidFill>
                          <a:srgbClr val="000000"/>
                        </a:solidFill>
                        <a:effectLst/>
                        <a:latin typeface="Effra" panose="02000506080000020004"/>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2400" b="0" i="0" u="none" strike="noStrike" cap="none">
                        <a:solidFill>
                          <a:srgbClr val="000000"/>
                        </a:solidFill>
                        <a:effectLst/>
                        <a:latin typeface="Effra" panose="02000506080000020004"/>
                        <a:ea typeface="Arial"/>
                        <a:cs typeface="Arial"/>
                        <a:sym typeface="Arial"/>
                      </a:endParaRPr>
                    </a:p>
                  </a:txBody>
                  <a:tcPr/>
                </a:tc>
                <a:extLst>
                  <a:ext uri="{0D108BD9-81ED-4DB2-BD59-A6C34878D82A}">
                    <a16:rowId xmlns:a16="http://schemas.microsoft.com/office/drawing/2014/main" val="3079841551"/>
                  </a:ext>
                </a:extLst>
              </a:tr>
            </a:tbl>
          </a:graphicData>
        </a:graphic>
      </p:graphicFrame>
      <p:graphicFrame>
        <p:nvGraphicFramePr>
          <p:cNvPr id="3" name="Tabel 2">
            <a:extLst>
              <a:ext uri="{FF2B5EF4-FFF2-40B4-BE49-F238E27FC236}">
                <a16:creationId xmlns:a16="http://schemas.microsoft.com/office/drawing/2014/main" id="{D045D96C-9CCB-475F-8AB8-64DDA8A8BBFC}"/>
              </a:ext>
            </a:extLst>
          </p:cNvPr>
          <p:cNvGraphicFramePr>
            <a:graphicFrameLocks noGrp="1"/>
          </p:cNvGraphicFramePr>
          <p:nvPr>
            <p:extLst>
              <p:ext uri="{D42A27DB-BD31-4B8C-83A1-F6EECF244321}">
                <p14:modId xmlns:p14="http://schemas.microsoft.com/office/powerpoint/2010/main" val="1104393295"/>
              </p:ext>
            </p:extLst>
          </p:nvPr>
        </p:nvGraphicFramePr>
        <p:xfrm>
          <a:off x="3939749" y="2455418"/>
          <a:ext cx="3982302" cy="1371600"/>
        </p:xfrm>
        <a:graphic>
          <a:graphicData uri="http://schemas.openxmlformats.org/drawingml/2006/table">
            <a:tbl>
              <a:tblPr firstRow="1" bandRow="1">
                <a:tableStyleId>{1288DF71-F4DC-40A4-AA78-C62E05D052D6}</a:tableStyleId>
              </a:tblPr>
              <a:tblGrid>
                <a:gridCol w="1327434">
                  <a:extLst>
                    <a:ext uri="{9D8B030D-6E8A-4147-A177-3AD203B41FA5}">
                      <a16:colId xmlns:a16="http://schemas.microsoft.com/office/drawing/2014/main" val="2531535864"/>
                    </a:ext>
                  </a:extLst>
                </a:gridCol>
                <a:gridCol w="1327434">
                  <a:extLst>
                    <a:ext uri="{9D8B030D-6E8A-4147-A177-3AD203B41FA5}">
                      <a16:colId xmlns:a16="http://schemas.microsoft.com/office/drawing/2014/main" val="1539386780"/>
                    </a:ext>
                  </a:extLst>
                </a:gridCol>
                <a:gridCol w="1327434">
                  <a:extLst>
                    <a:ext uri="{9D8B030D-6E8A-4147-A177-3AD203B41FA5}">
                      <a16:colId xmlns:a16="http://schemas.microsoft.com/office/drawing/2014/main" val="821672437"/>
                    </a:ext>
                  </a:extLst>
                </a:gridCol>
              </a:tblGrid>
              <a:tr h="370840">
                <a:tc>
                  <a:txBody>
                    <a:bodyPr/>
                    <a:lstStyle/>
                    <a:p>
                      <a:endParaRPr lang="nl-NL" sz="2400">
                        <a:latin typeface="Effra" panose="02000506080000020004"/>
                      </a:endParaRPr>
                    </a:p>
                  </a:txBody>
                  <a:tcP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2400">
                          <a:latin typeface="Effra" panose="02000506080000020004"/>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2400">
                          <a:latin typeface="Effra" panose="02000506080000020004"/>
                        </a:rPr>
                        <a:t>a</a:t>
                      </a:r>
                    </a:p>
                  </a:txBody>
                  <a:tcP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73136484"/>
                  </a:ext>
                </a:extLst>
              </a:tr>
              <a:tr h="370840">
                <a:tc>
                  <a:txBody>
                    <a:bodyPr/>
                    <a:lstStyle/>
                    <a:p>
                      <a:r>
                        <a:rPr lang="nl-NL" sz="2400">
                          <a:latin typeface="Effra" panose="02000506080000020004"/>
                        </a:rPr>
                        <a:t>A</a:t>
                      </a:r>
                    </a:p>
                  </a:txBody>
                  <a:tcP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2400">
                          <a:solidFill>
                            <a:schemeClr val="tx1"/>
                          </a:solidFill>
                          <a:latin typeface="Effra" panose="02000506080000020004"/>
                        </a:rPr>
                        <a:t>AA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2400">
                          <a:solidFill>
                            <a:srgbClr val="FF0000"/>
                          </a:solidFill>
                          <a:latin typeface="Effra" panose="02000506080000020004"/>
                        </a:rPr>
                        <a:t>Aa</a:t>
                      </a:r>
                    </a:p>
                  </a:txBody>
                  <a:tcP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89079276"/>
                  </a:ext>
                </a:extLst>
              </a:tr>
              <a:tr h="370840">
                <a:tc>
                  <a:txBody>
                    <a:bodyPr/>
                    <a:lstStyle/>
                    <a:p>
                      <a:r>
                        <a:rPr lang="nl-NL" sz="2400">
                          <a:latin typeface="Effra" panose="02000506080000020004"/>
                        </a:rPr>
                        <a:t>a</a:t>
                      </a:r>
                    </a:p>
                  </a:txBody>
                  <a:tcP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r>
                        <a:rPr lang="nl-NL" sz="2400">
                          <a:solidFill>
                            <a:srgbClr val="FF0000"/>
                          </a:solidFill>
                          <a:latin typeface="Effra" panose="02000506080000020004"/>
                        </a:rPr>
                        <a:t>Aa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r>
                        <a:rPr lang="nl-NL" sz="2400" err="1">
                          <a:latin typeface="Effra" panose="02000506080000020004"/>
                        </a:rPr>
                        <a:t>aa</a:t>
                      </a:r>
                      <a:endParaRPr lang="nl-NL" sz="2400">
                        <a:latin typeface="Effra" panose="02000506080000020004"/>
                      </a:endParaRPr>
                    </a:p>
                  </a:txBody>
                  <a:tcP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910164083"/>
                  </a:ext>
                </a:extLst>
              </a:tr>
            </a:tbl>
          </a:graphicData>
        </a:graphic>
      </p:graphicFrame>
      <p:sp>
        <p:nvSpPr>
          <p:cNvPr id="4" name="Vermenigvuldigingsteken 3">
            <a:extLst>
              <a:ext uri="{FF2B5EF4-FFF2-40B4-BE49-F238E27FC236}">
                <a16:creationId xmlns:a16="http://schemas.microsoft.com/office/drawing/2014/main" id="{4A41C2D4-D9F7-9369-9613-ACE770F31DD2}"/>
              </a:ext>
            </a:extLst>
          </p:cNvPr>
          <p:cNvSpPr/>
          <p:nvPr/>
        </p:nvSpPr>
        <p:spPr>
          <a:xfrm>
            <a:off x="5326144" y="2938541"/>
            <a:ext cx="443060" cy="405353"/>
          </a:xfrm>
          <a:prstGeom prst="mathMultiply">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8" name="Tabel 7">
            <a:extLst>
              <a:ext uri="{FF2B5EF4-FFF2-40B4-BE49-F238E27FC236}">
                <a16:creationId xmlns:a16="http://schemas.microsoft.com/office/drawing/2014/main" id="{198604E7-D241-8AC2-884D-E58CBF0D40D8}"/>
              </a:ext>
            </a:extLst>
          </p:cNvPr>
          <p:cNvGraphicFramePr>
            <a:graphicFrameLocks noGrp="1"/>
          </p:cNvGraphicFramePr>
          <p:nvPr>
            <p:extLst>
              <p:ext uri="{D42A27DB-BD31-4B8C-83A1-F6EECF244321}">
                <p14:modId xmlns:p14="http://schemas.microsoft.com/office/powerpoint/2010/main" val="1023978316"/>
              </p:ext>
            </p:extLst>
          </p:nvPr>
        </p:nvGraphicFramePr>
        <p:xfrm>
          <a:off x="502501" y="1508187"/>
          <a:ext cx="10845800" cy="4710748"/>
        </p:xfrm>
        <a:graphic>
          <a:graphicData uri="http://schemas.openxmlformats.org/drawingml/2006/table">
            <a:tbl>
              <a:tblPr firstRow="1" bandRow="1">
                <a:tableStyleId>{1288DF71-F4DC-40A4-AA78-C62E05D052D6}</a:tableStyleId>
              </a:tblPr>
              <a:tblGrid>
                <a:gridCol w="3406775">
                  <a:extLst>
                    <a:ext uri="{9D8B030D-6E8A-4147-A177-3AD203B41FA5}">
                      <a16:colId xmlns:a16="http://schemas.microsoft.com/office/drawing/2014/main" val="1688797881"/>
                    </a:ext>
                  </a:extLst>
                </a:gridCol>
                <a:gridCol w="7439025">
                  <a:extLst>
                    <a:ext uri="{9D8B030D-6E8A-4147-A177-3AD203B41FA5}">
                      <a16:colId xmlns:a16="http://schemas.microsoft.com/office/drawing/2014/main" val="1390691764"/>
                    </a:ext>
                  </a:extLst>
                </a:gridCol>
              </a:tblGrid>
              <a:tr h="504508">
                <a:tc gridSpan="2">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1">
                          <a:latin typeface="Effra" panose="02000506080000020004"/>
                        </a:rPr>
                        <a:t>Verschillende type kruisingen + notaties</a:t>
                      </a:r>
                    </a:p>
                  </a:txBody>
                  <a:tcPr/>
                </a:tc>
                <a:tc hMerge="1">
                  <a:txBody>
                    <a:bodyPr/>
                    <a:lstStyle/>
                    <a:p>
                      <a:endParaRPr lang="nl-NL"/>
                    </a:p>
                  </a:txBody>
                  <a:tcPr/>
                </a:tc>
                <a:extLst>
                  <a:ext uri="{0D108BD9-81ED-4DB2-BD59-A6C34878D82A}">
                    <a16:rowId xmlns:a16="http://schemas.microsoft.com/office/drawing/2014/main" val="2793299874"/>
                  </a:ext>
                </a:extLst>
              </a:tr>
              <a:tr h="577846">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nl-NL" sz="2400">
                          <a:latin typeface="Effra" panose="02000506080000020004"/>
                        </a:rPr>
                        <a:t>Letale factor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1">
                          <a:latin typeface="Effra" panose="02000506080000020004"/>
                        </a:rPr>
                        <a:t>A = rood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1">
                          <a:latin typeface="Effra" panose="02000506080000020004"/>
                        </a:rPr>
                        <a:t>a = wit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2400" b="1">
                        <a:latin typeface="Effra" panose="020005060800000200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nl-NL" sz="2400">
                        <a:latin typeface="Effra" panose="02000506080000020004"/>
                      </a:endParaRPr>
                    </a:p>
                  </a:txBody>
                  <a:tcPr/>
                </a:tc>
                <a:tc>
                  <a:txBody>
                    <a:bodyPr/>
                    <a:lstStyle/>
                    <a:p>
                      <a:r>
                        <a:rPr lang="nl-NL" sz="2400">
                          <a:latin typeface="Effra" panose="02000506080000020004"/>
                        </a:rPr>
                        <a:t>Bijv. AA is dodelijk</a:t>
                      </a:r>
                    </a:p>
                    <a:p>
                      <a:endParaRPr lang="nl-NL" sz="2400">
                        <a:latin typeface="Effra" panose="02000506080000020004"/>
                      </a:endParaRPr>
                    </a:p>
                    <a:p>
                      <a:endParaRPr lang="nl-NL" sz="2400">
                        <a:latin typeface="Effra" panose="02000506080000020004"/>
                      </a:endParaRPr>
                    </a:p>
                    <a:p>
                      <a:endParaRPr lang="nl-NL" sz="2400">
                        <a:latin typeface="Effra" panose="02000506080000020004"/>
                      </a:endParaRPr>
                    </a:p>
                    <a:p>
                      <a:endParaRPr lang="nl-NL" sz="2400">
                        <a:latin typeface="Effra" panose="02000506080000020004"/>
                      </a:endParaRPr>
                    </a:p>
                    <a:p>
                      <a:r>
                        <a:rPr lang="nl-NL" sz="2400">
                          <a:latin typeface="Effra" panose="02000506080000020004"/>
                        </a:rPr>
                        <a:t>Kans op rode nakomelingen is dan 66%</a:t>
                      </a:r>
                    </a:p>
                  </a:txBody>
                  <a:tcPr/>
                </a:tc>
                <a:extLst>
                  <a:ext uri="{0D108BD9-81ED-4DB2-BD59-A6C34878D82A}">
                    <a16:rowId xmlns:a16="http://schemas.microsoft.com/office/drawing/2014/main" val="2052729344"/>
                  </a:ext>
                </a:extLst>
              </a:tr>
              <a:tr h="577846">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nl-NL" sz="2400">
                          <a:latin typeface="Effra" panose="02000506080000020004"/>
                        </a:rPr>
                        <a:t>Multiple allelen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0" i="0" u="none" strike="noStrike" cap="none" dirty="0">
                          <a:solidFill>
                            <a:srgbClr val="000000"/>
                          </a:solidFill>
                          <a:effectLst/>
                          <a:latin typeface="Effra" panose="02000506080000020004"/>
                          <a:ea typeface="Arial"/>
                          <a:cs typeface="Arial"/>
                          <a:sym typeface="Arial"/>
                        </a:rPr>
                        <a:t>Bij bloedgroepen zijn er drie allelen (I</a:t>
                      </a:r>
                      <a:r>
                        <a:rPr lang="nl-NL" sz="2400" b="0" i="0" u="none" strike="noStrike" cap="none" baseline="30000" dirty="0">
                          <a:solidFill>
                            <a:srgbClr val="000000"/>
                          </a:solidFill>
                          <a:effectLst/>
                          <a:latin typeface="Effra" panose="02000506080000020004"/>
                          <a:ea typeface="Arial"/>
                          <a:cs typeface="Arial"/>
                          <a:sym typeface="Arial"/>
                        </a:rPr>
                        <a:t>A</a:t>
                      </a:r>
                      <a:r>
                        <a:rPr lang="nl-NL" sz="2400" b="0" i="0" u="none" strike="noStrike" cap="none" baseline="0" dirty="0">
                          <a:solidFill>
                            <a:srgbClr val="000000"/>
                          </a:solidFill>
                          <a:effectLst/>
                          <a:latin typeface="Effra" panose="02000506080000020004"/>
                          <a:ea typeface="Arial"/>
                          <a:cs typeface="Arial"/>
                          <a:sym typeface="Arial"/>
                        </a:rPr>
                        <a:t>,</a:t>
                      </a:r>
                      <a:r>
                        <a:rPr lang="nl-NL" sz="2400" b="0" i="0" u="none" strike="noStrike" cap="none" baseline="30000" dirty="0">
                          <a:solidFill>
                            <a:srgbClr val="000000"/>
                          </a:solidFill>
                          <a:effectLst/>
                          <a:latin typeface="Effra" panose="02000506080000020004"/>
                          <a:ea typeface="Arial"/>
                          <a:cs typeface="Arial"/>
                          <a:sym typeface="Arial"/>
                        </a:rPr>
                        <a:t> </a:t>
                      </a:r>
                      <a:r>
                        <a:rPr lang="nl-NL" sz="2400" b="0" i="0" u="none" strike="noStrike" cap="none" dirty="0">
                          <a:solidFill>
                            <a:srgbClr val="000000"/>
                          </a:solidFill>
                          <a:effectLst/>
                          <a:latin typeface="Effra" panose="02000506080000020004"/>
                          <a:ea typeface="Arial"/>
                          <a:cs typeface="Arial"/>
                          <a:sym typeface="Arial"/>
                        </a:rPr>
                        <a:t>I</a:t>
                      </a:r>
                      <a:r>
                        <a:rPr lang="nl-NL" sz="2400" b="0" i="0" u="none" strike="noStrike" cap="none" baseline="30000" dirty="0">
                          <a:solidFill>
                            <a:srgbClr val="000000"/>
                          </a:solidFill>
                          <a:effectLst/>
                          <a:latin typeface="Effra" panose="02000506080000020004"/>
                          <a:ea typeface="Arial"/>
                          <a:cs typeface="Arial"/>
                          <a:sym typeface="Arial"/>
                        </a:rPr>
                        <a:t>B </a:t>
                      </a:r>
                      <a:r>
                        <a:rPr lang="nl-NL" sz="2400" b="0" i="0" u="none" strike="noStrike" cap="none" baseline="0" dirty="0">
                          <a:solidFill>
                            <a:srgbClr val="000000"/>
                          </a:solidFill>
                          <a:effectLst/>
                          <a:latin typeface="Effra" panose="02000506080000020004"/>
                          <a:ea typeface="Arial"/>
                          <a:cs typeface="Arial"/>
                          <a:sym typeface="Arial"/>
                        </a:rPr>
                        <a:t>en 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0" i="0" u="none" strike="noStrike" cap="none" dirty="0">
                          <a:solidFill>
                            <a:srgbClr val="000000"/>
                          </a:solidFill>
                          <a:effectLst/>
                          <a:latin typeface="Effra" panose="02000506080000020004"/>
                          <a:ea typeface="Arial"/>
                          <a:cs typeface="Arial"/>
                          <a:sym typeface="Arial"/>
                        </a:rPr>
                        <a:t>Bloedgroep A: I</a:t>
                      </a:r>
                      <a:r>
                        <a:rPr lang="nl-NL" sz="2400" b="0" i="0" u="none" strike="noStrike" cap="none" baseline="30000" dirty="0">
                          <a:solidFill>
                            <a:srgbClr val="000000"/>
                          </a:solidFill>
                          <a:effectLst/>
                          <a:latin typeface="Effra" panose="02000506080000020004"/>
                          <a:ea typeface="Arial"/>
                          <a:cs typeface="Arial"/>
                          <a:sym typeface="Arial"/>
                        </a:rPr>
                        <a:t>A</a:t>
                      </a:r>
                      <a:r>
                        <a:rPr lang="nl-NL" sz="2400" b="0" i="0" u="none" strike="noStrike" cap="none" dirty="0">
                          <a:solidFill>
                            <a:srgbClr val="000000"/>
                          </a:solidFill>
                          <a:effectLst/>
                          <a:latin typeface="Effra" panose="02000506080000020004"/>
                          <a:ea typeface="Arial"/>
                          <a:cs typeface="Arial"/>
                          <a:sym typeface="Arial"/>
                        </a:rPr>
                        <a:t>I</a:t>
                      </a:r>
                      <a:r>
                        <a:rPr lang="nl-NL" sz="2400" b="0" i="0" u="none" strike="noStrike" cap="none" baseline="30000" dirty="0">
                          <a:solidFill>
                            <a:srgbClr val="000000"/>
                          </a:solidFill>
                          <a:effectLst/>
                          <a:latin typeface="Effra" panose="02000506080000020004"/>
                          <a:ea typeface="Arial"/>
                          <a:cs typeface="Arial"/>
                          <a:sym typeface="Arial"/>
                        </a:rPr>
                        <a:t>A</a:t>
                      </a:r>
                      <a:r>
                        <a:rPr lang="nl-NL" sz="2400" b="0" i="0" u="none" strike="noStrike" cap="none" dirty="0">
                          <a:solidFill>
                            <a:srgbClr val="000000"/>
                          </a:solidFill>
                          <a:effectLst/>
                          <a:latin typeface="Effra" panose="02000506080000020004"/>
                          <a:ea typeface="Arial"/>
                          <a:cs typeface="Arial"/>
                          <a:sym typeface="Arial"/>
                        </a:rPr>
                        <a:t>, </a:t>
                      </a:r>
                      <a:r>
                        <a:rPr lang="nl-NL" sz="2400" b="0" i="0" u="none" strike="noStrike" cap="none" dirty="0" err="1">
                          <a:solidFill>
                            <a:srgbClr val="000000"/>
                          </a:solidFill>
                          <a:effectLst/>
                          <a:latin typeface="Effra" panose="02000506080000020004"/>
                          <a:ea typeface="Arial"/>
                          <a:cs typeface="Arial"/>
                          <a:sym typeface="Arial"/>
                        </a:rPr>
                        <a:t>I</a:t>
                      </a:r>
                      <a:r>
                        <a:rPr lang="nl-NL" sz="2400" b="0" i="0" u="none" strike="noStrike" cap="none" baseline="30000" dirty="0" err="1">
                          <a:solidFill>
                            <a:srgbClr val="000000"/>
                          </a:solidFill>
                          <a:effectLst/>
                          <a:latin typeface="Effra" panose="02000506080000020004"/>
                          <a:ea typeface="Arial"/>
                          <a:cs typeface="Arial"/>
                          <a:sym typeface="Arial"/>
                        </a:rPr>
                        <a:t>A</a:t>
                      </a:r>
                      <a:r>
                        <a:rPr lang="nl-NL" sz="2400" b="0" i="0" u="none" strike="noStrike" cap="none" dirty="0" err="1">
                          <a:solidFill>
                            <a:srgbClr val="000000"/>
                          </a:solidFill>
                          <a:effectLst/>
                          <a:latin typeface="Effra" panose="02000506080000020004"/>
                          <a:ea typeface="Arial"/>
                          <a:cs typeface="Arial"/>
                          <a:sym typeface="Arial"/>
                        </a:rPr>
                        <a:t>i</a:t>
                      </a:r>
                      <a:r>
                        <a:rPr lang="nl-NL" sz="2400" b="0" i="0" u="none" strike="noStrike" cap="none" dirty="0">
                          <a:solidFill>
                            <a:srgbClr val="000000"/>
                          </a:solidFill>
                          <a:effectLst/>
                          <a:latin typeface="Effra" panose="02000506080000020004"/>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0" i="0" u="none" strike="noStrike" cap="none" dirty="0">
                          <a:solidFill>
                            <a:srgbClr val="000000"/>
                          </a:solidFill>
                          <a:effectLst/>
                          <a:latin typeface="Effra" panose="02000506080000020004"/>
                          <a:ea typeface="Arial"/>
                          <a:cs typeface="Arial"/>
                          <a:sym typeface="Arial"/>
                        </a:rPr>
                        <a:t>Bloedgroep B: I</a:t>
                      </a:r>
                      <a:r>
                        <a:rPr lang="nl-NL" sz="2400" b="0" i="0" u="none" strike="noStrike" cap="none" baseline="30000" dirty="0">
                          <a:solidFill>
                            <a:srgbClr val="000000"/>
                          </a:solidFill>
                          <a:effectLst/>
                          <a:latin typeface="Effra" panose="02000506080000020004"/>
                          <a:ea typeface="Arial"/>
                          <a:cs typeface="Arial"/>
                          <a:sym typeface="Arial"/>
                        </a:rPr>
                        <a:t>B</a:t>
                      </a:r>
                      <a:r>
                        <a:rPr lang="nl-NL" sz="2400" b="0" i="0" u="none" strike="noStrike" cap="none" dirty="0">
                          <a:solidFill>
                            <a:srgbClr val="000000"/>
                          </a:solidFill>
                          <a:effectLst/>
                          <a:latin typeface="Effra" panose="02000506080000020004"/>
                          <a:ea typeface="Arial"/>
                          <a:cs typeface="Arial"/>
                          <a:sym typeface="Arial"/>
                        </a:rPr>
                        <a:t>I</a:t>
                      </a:r>
                      <a:r>
                        <a:rPr lang="nl-NL" sz="2400" b="0" i="0" u="none" strike="noStrike" cap="none" baseline="30000" dirty="0">
                          <a:solidFill>
                            <a:srgbClr val="000000"/>
                          </a:solidFill>
                          <a:effectLst/>
                          <a:latin typeface="Effra" panose="02000506080000020004"/>
                          <a:ea typeface="Arial"/>
                          <a:cs typeface="Arial"/>
                          <a:sym typeface="Arial"/>
                        </a:rPr>
                        <a:t>B</a:t>
                      </a:r>
                      <a:r>
                        <a:rPr lang="nl-NL" sz="2400" b="0" i="0" u="none" strike="noStrike" cap="none" dirty="0">
                          <a:solidFill>
                            <a:srgbClr val="000000"/>
                          </a:solidFill>
                          <a:effectLst/>
                          <a:latin typeface="Effra" panose="02000506080000020004"/>
                          <a:ea typeface="Arial"/>
                          <a:cs typeface="Arial"/>
                          <a:sym typeface="Arial"/>
                        </a:rPr>
                        <a:t>, </a:t>
                      </a:r>
                      <a:r>
                        <a:rPr lang="nl-NL" sz="2400" b="0" i="0" u="none" strike="noStrike" cap="none" dirty="0" err="1">
                          <a:solidFill>
                            <a:srgbClr val="000000"/>
                          </a:solidFill>
                          <a:effectLst/>
                          <a:latin typeface="Effra" panose="02000506080000020004"/>
                          <a:ea typeface="Arial"/>
                          <a:cs typeface="Arial"/>
                          <a:sym typeface="Arial"/>
                        </a:rPr>
                        <a:t>I</a:t>
                      </a:r>
                      <a:r>
                        <a:rPr lang="nl-NL" sz="2400" b="0" i="0" u="none" strike="noStrike" cap="none" baseline="30000" dirty="0" err="1">
                          <a:solidFill>
                            <a:srgbClr val="000000"/>
                          </a:solidFill>
                          <a:effectLst/>
                          <a:latin typeface="Effra" panose="02000506080000020004"/>
                          <a:ea typeface="Arial"/>
                          <a:cs typeface="Arial"/>
                          <a:sym typeface="Arial"/>
                        </a:rPr>
                        <a:t>B</a:t>
                      </a:r>
                      <a:r>
                        <a:rPr lang="nl-NL" sz="2400" b="0" i="0" u="none" strike="noStrike" cap="none" dirty="0" err="1">
                          <a:solidFill>
                            <a:srgbClr val="000000"/>
                          </a:solidFill>
                          <a:effectLst/>
                          <a:latin typeface="Effra" panose="02000506080000020004"/>
                          <a:ea typeface="Arial"/>
                          <a:cs typeface="Arial"/>
                          <a:sym typeface="Arial"/>
                        </a:rPr>
                        <a:t>i</a:t>
                      </a:r>
                      <a:endParaRPr lang="nl-NL" sz="2400" b="0" i="0" u="none" strike="noStrike" cap="none" dirty="0">
                        <a:solidFill>
                          <a:srgbClr val="000000"/>
                        </a:solidFill>
                        <a:effectLst/>
                        <a:latin typeface="Effra" panose="02000506080000020004"/>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0" i="0" u="none" strike="noStrike" cap="none" dirty="0">
                          <a:solidFill>
                            <a:srgbClr val="000000"/>
                          </a:solidFill>
                          <a:effectLst/>
                          <a:latin typeface="Effra" panose="02000506080000020004"/>
                          <a:ea typeface="Arial"/>
                          <a:cs typeface="Arial"/>
                          <a:sym typeface="Arial"/>
                        </a:rPr>
                        <a:t>Bloedgroep AB: I</a:t>
                      </a:r>
                      <a:r>
                        <a:rPr lang="nl-NL" sz="2400" b="0" i="0" u="none" strike="noStrike" cap="none" baseline="30000" dirty="0">
                          <a:solidFill>
                            <a:srgbClr val="000000"/>
                          </a:solidFill>
                          <a:effectLst/>
                          <a:latin typeface="Effra" panose="02000506080000020004"/>
                          <a:ea typeface="Arial"/>
                          <a:cs typeface="Arial"/>
                          <a:sym typeface="Arial"/>
                        </a:rPr>
                        <a:t>A</a:t>
                      </a:r>
                      <a:r>
                        <a:rPr lang="nl-NL" sz="2400" b="0" i="0" u="none" strike="noStrike" cap="none" dirty="0">
                          <a:solidFill>
                            <a:srgbClr val="000000"/>
                          </a:solidFill>
                          <a:effectLst/>
                          <a:latin typeface="Effra" panose="02000506080000020004"/>
                          <a:ea typeface="Arial"/>
                          <a:cs typeface="Arial"/>
                          <a:sym typeface="Arial"/>
                        </a:rPr>
                        <a:t>I</a:t>
                      </a:r>
                      <a:r>
                        <a:rPr lang="nl-NL" sz="2400" b="0" i="0" u="none" strike="noStrike" cap="none" baseline="30000" dirty="0">
                          <a:solidFill>
                            <a:srgbClr val="000000"/>
                          </a:solidFill>
                          <a:effectLst/>
                          <a:latin typeface="Effra" panose="02000506080000020004"/>
                          <a:ea typeface="Arial"/>
                          <a:cs typeface="Arial"/>
                          <a:sym typeface="Arial"/>
                        </a:rPr>
                        <a:t>B</a:t>
                      </a:r>
                      <a:r>
                        <a:rPr lang="nl-NL" sz="2400" b="0" i="0" u="none" strike="noStrike" cap="none" dirty="0">
                          <a:solidFill>
                            <a:srgbClr val="000000"/>
                          </a:solidFill>
                          <a:effectLst/>
                          <a:latin typeface="Effra" panose="02000506080000020004"/>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0" i="0" u="none" strike="noStrike" cap="none" dirty="0">
                          <a:solidFill>
                            <a:srgbClr val="000000"/>
                          </a:solidFill>
                          <a:effectLst/>
                          <a:latin typeface="Effra" panose="02000506080000020004"/>
                          <a:ea typeface="Arial"/>
                          <a:cs typeface="Arial"/>
                          <a:sym typeface="Arial"/>
                        </a:rPr>
                        <a:t>Bloedgroep 0: ii</a:t>
                      </a:r>
                    </a:p>
                  </a:txBody>
                  <a:tcPr/>
                </a:tc>
                <a:extLst>
                  <a:ext uri="{0D108BD9-81ED-4DB2-BD59-A6C34878D82A}">
                    <a16:rowId xmlns:a16="http://schemas.microsoft.com/office/drawing/2014/main" val="3079841551"/>
                  </a:ext>
                </a:extLst>
              </a:tr>
            </a:tbl>
          </a:graphicData>
        </a:graphic>
      </p:graphicFrame>
    </p:spTree>
    <p:extLst>
      <p:ext uri="{BB962C8B-B14F-4D97-AF65-F5344CB8AC3E}">
        <p14:creationId xmlns:p14="http://schemas.microsoft.com/office/powerpoint/2010/main" val="125036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EDFCF-805B-B1F1-E481-F4D50AA0486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083C298-BE19-5EBC-4382-457BFCB97C6B}"/>
              </a:ext>
            </a:extLst>
          </p:cNvPr>
          <p:cNvSpPr>
            <a:spLocks noGrp="1"/>
          </p:cNvSpPr>
          <p:nvPr>
            <p:ph type="title"/>
          </p:nvPr>
        </p:nvSpPr>
        <p:spPr/>
        <p:txBody>
          <a:bodyPr/>
          <a:lstStyle/>
          <a:p>
            <a:r>
              <a:rPr lang="nl-NL"/>
              <a:t>Erfelijkheid – kruisingen</a:t>
            </a:r>
          </a:p>
        </p:txBody>
      </p:sp>
      <p:graphicFrame>
        <p:nvGraphicFramePr>
          <p:cNvPr id="5" name="Tabel 4">
            <a:extLst>
              <a:ext uri="{FF2B5EF4-FFF2-40B4-BE49-F238E27FC236}">
                <a16:creationId xmlns:a16="http://schemas.microsoft.com/office/drawing/2014/main" id="{F15BC8AF-3D3D-8AFB-4AF5-C7F51F42D687}"/>
              </a:ext>
            </a:extLst>
          </p:cNvPr>
          <p:cNvGraphicFramePr>
            <a:graphicFrameLocks noGrp="1"/>
          </p:cNvGraphicFramePr>
          <p:nvPr>
            <p:extLst>
              <p:ext uri="{D42A27DB-BD31-4B8C-83A1-F6EECF244321}">
                <p14:modId xmlns:p14="http://schemas.microsoft.com/office/powerpoint/2010/main" val="677145434"/>
              </p:ext>
            </p:extLst>
          </p:nvPr>
        </p:nvGraphicFramePr>
        <p:xfrm>
          <a:off x="508000" y="1547812"/>
          <a:ext cx="10210276" cy="3522028"/>
        </p:xfrm>
        <a:graphic>
          <a:graphicData uri="http://schemas.openxmlformats.org/drawingml/2006/table">
            <a:tbl>
              <a:tblPr firstRow="1" bandRow="1">
                <a:tableStyleId>{1288DF71-F4DC-40A4-AA78-C62E05D052D6}</a:tableStyleId>
              </a:tblPr>
              <a:tblGrid>
                <a:gridCol w="3300429">
                  <a:extLst>
                    <a:ext uri="{9D8B030D-6E8A-4147-A177-3AD203B41FA5}">
                      <a16:colId xmlns:a16="http://schemas.microsoft.com/office/drawing/2014/main" val="1688797881"/>
                    </a:ext>
                  </a:extLst>
                </a:gridCol>
                <a:gridCol w="6909847">
                  <a:extLst>
                    <a:ext uri="{9D8B030D-6E8A-4147-A177-3AD203B41FA5}">
                      <a16:colId xmlns:a16="http://schemas.microsoft.com/office/drawing/2014/main" val="1390691764"/>
                    </a:ext>
                  </a:extLst>
                </a:gridCol>
              </a:tblGrid>
              <a:tr h="504508">
                <a:tc gridSpan="2">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1">
                          <a:latin typeface="Effra" panose="02000506080000020004"/>
                        </a:rPr>
                        <a:t>Verschillende type kruisingen + notaties</a:t>
                      </a:r>
                    </a:p>
                  </a:txBody>
                  <a:tcPr/>
                </a:tc>
                <a:tc hMerge="1">
                  <a:txBody>
                    <a:bodyPr/>
                    <a:lstStyle/>
                    <a:p>
                      <a:endParaRPr lang="nl-NL"/>
                    </a:p>
                  </a:txBody>
                  <a:tcPr/>
                </a:tc>
                <a:extLst>
                  <a:ext uri="{0D108BD9-81ED-4DB2-BD59-A6C34878D82A}">
                    <a16:rowId xmlns:a16="http://schemas.microsoft.com/office/drawing/2014/main" val="2793299874"/>
                  </a:ext>
                </a:extLst>
              </a:tr>
              <a:tr h="577846">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nl-NL" sz="2400">
                          <a:latin typeface="Effra" panose="02000506080000020004"/>
                        </a:rPr>
                        <a:t>X-chromosomaal </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nl-NL" sz="2400">
                        <a:latin typeface="Effra" panose="020005060800000200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nl-NL" sz="2400" b="0" i="0" u="none" strike="noStrike" cap="none">
                          <a:solidFill>
                            <a:srgbClr val="000000"/>
                          </a:solidFill>
                          <a:effectLst/>
                          <a:latin typeface="Effra" panose="02000506080000020004"/>
                          <a:ea typeface="Arial"/>
                          <a:cs typeface="Arial"/>
                          <a:sym typeface="Arial"/>
                        </a:rPr>
                        <a:t>X</a:t>
                      </a:r>
                      <a:r>
                        <a:rPr lang="nl-NL" sz="2400" b="0" i="0" u="none" strike="noStrike" cap="none" baseline="30000">
                          <a:solidFill>
                            <a:srgbClr val="000000"/>
                          </a:solidFill>
                          <a:effectLst/>
                          <a:latin typeface="Effra" panose="02000506080000020004"/>
                          <a:ea typeface="Arial"/>
                          <a:cs typeface="Arial"/>
                          <a:sym typeface="Arial"/>
                        </a:rPr>
                        <a:t>A  </a:t>
                      </a:r>
                      <a:r>
                        <a:rPr lang="nl-NL" sz="2400">
                          <a:latin typeface="Effra" panose="02000506080000020004"/>
                        </a:rPr>
                        <a:t>= niet kleurenblind</a:t>
                      </a:r>
                      <a:endParaRPr lang="nl-NL" sz="2400" b="0" i="0" u="none" strike="noStrike" cap="none" baseline="30000">
                        <a:solidFill>
                          <a:srgbClr val="000000"/>
                        </a:solidFill>
                        <a:effectLst/>
                        <a:latin typeface="Effra" panose="02000506080000020004"/>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nl-NL" sz="2400" b="0" i="0" u="none" strike="noStrike" cap="none" err="1">
                          <a:solidFill>
                            <a:srgbClr val="000000"/>
                          </a:solidFill>
                          <a:effectLst/>
                          <a:latin typeface="Effra" panose="02000506080000020004"/>
                          <a:ea typeface="Arial"/>
                          <a:cs typeface="Arial"/>
                          <a:sym typeface="Arial"/>
                        </a:rPr>
                        <a:t>X</a:t>
                      </a:r>
                      <a:r>
                        <a:rPr lang="nl-NL" sz="2400" b="0" i="0" u="none" strike="noStrike" cap="none" baseline="30000" err="1">
                          <a:solidFill>
                            <a:srgbClr val="000000"/>
                          </a:solidFill>
                          <a:effectLst/>
                          <a:latin typeface="Effra" panose="02000506080000020004"/>
                          <a:ea typeface="Arial"/>
                          <a:cs typeface="Arial"/>
                          <a:sym typeface="Arial"/>
                        </a:rPr>
                        <a:t>a</a:t>
                      </a:r>
                      <a:r>
                        <a:rPr lang="nl-NL" sz="2400" b="0" i="0" u="none" strike="noStrike" cap="none" baseline="30000">
                          <a:solidFill>
                            <a:srgbClr val="000000"/>
                          </a:solidFill>
                          <a:effectLst/>
                          <a:latin typeface="Effra" panose="02000506080000020004"/>
                          <a:ea typeface="Arial"/>
                          <a:cs typeface="Arial"/>
                          <a:sym typeface="Arial"/>
                        </a:rPr>
                        <a:t>  </a:t>
                      </a:r>
                      <a:r>
                        <a:rPr lang="nl-NL" sz="2400">
                          <a:latin typeface="Effra" panose="02000506080000020004"/>
                        </a:rPr>
                        <a:t>= kleurenblind</a:t>
                      </a:r>
                      <a:endParaRPr lang="nl-NL" sz="2400" b="0" i="0" u="none" strike="noStrike" cap="none" baseline="30000">
                        <a:solidFill>
                          <a:srgbClr val="000000"/>
                        </a:solidFill>
                        <a:effectLst/>
                        <a:latin typeface="Effra" panose="02000506080000020004"/>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nl-NL" sz="2400">
                        <a:latin typeface="Effra" panose="02000506080000020004"/>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0" i="0" u="none" strike="noStrike" cap="none">
                          <a:solidFill>
                            <a:srgbClr val="000000"/>
                          </a:solidFill>
                          <a:effectLst/>
                          <a:latin typeface="Effra" panose="02000506080000020004"/>
                          <a:ea typeface="Arial"/>
                          <a:cs typeface="Arial"/>
                          <a:sym typeface="Arial"/>
                        </a:rPr>
                        <a:t>Vrouw: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0" i="0" u="none" strike="noStrike" cap="none">
                          <a:solidFill>
                            <a:srgbClr val="000000"/>
                          </a:solidFill>
                          <a:effectLst/>
                          <a:latin typeface="Effra" panose="02000506080000020004"/>
                          <a:ea typeface="Arial"/>
                          <a:cs typeface="Arial"/>
                          <a:sym typeface="Arial"/>
                        </a:rPr>
                        <a:t>X</a:t>
                      </a:r>
                      <a:r>
                        <a:rPr lang="nl-NL" sz="2400" b="0" i="0" u="none" strike="noStrike" cap="none" baseline="30000">
                          <a:solidFill>
                            <a:srgbClr val="000000"/>
                          </a:solidFill>
                          <a:effectLst/>
                          <a:latin typeface="Effra" panose="02000506080000020004"/>
                          <a:ea typeface="Arial"/>
                          <a:cs typeface="Arial"/>
                          <a:sym typeface="Arial"/>
                        </a:rPr>
                        <a:t>A</a:t>
                      </a:r>
                      <a:r>
                        <a:rPr lang="nl-NL" sz="2400" b="0" i="0" u="none" strike="noStrike" cap="none">
                          <a:solidFill>
                            <a:srgbClr val="000000"/>
                          </a:solidFill>
                          <a:effectLst/>
                          <a:latin typeface="Effra" panose="02000506080000020004"/>
                          <a:ea typeface="Arial"/>
                          <a:cs typeface="Arial"/>
                          <a:sym typeface="Arial"/>
                        </a:rPr>
                        <a:t>X</a:t>
                      </a:r>
                      <a:r>
                        <a:rPr lang="nl-NL" sz="2400" b="0" i="0" u="none" strike="noStrike" cap="none" baseline="30000">
                          <a:solidFill>
                            <a:srgbClr val="000000"/>
                          </a:solidFill>
                          <a:effectLst/>
                          <a:latin typeface="Effra" panose="02000506080000020004"/>
                          <a:ea typeface="Arial"/>
                          <a:cs typeface="Arial"/>
                          <a:sym typeface="Arial"/>
                        </a:rPr>
                        <a:t>A </a:t>
                      </a:r>
                      <a:r>
                        <a:rPr lang="nl-NL" sz="2400" b="0" i="0" u="none" strike="noStrike" cap="none">
                          <a:solidFill>
                            <a:srgbClr val="000000"/>
                          </a:solidFill>
                          <a:effectLst/>
                          <a:latin typeface="Effra" panose="02000506080000020004"/>
                          <a:ea typeface="Arial"/>
                          <a:cs typeface="Arial"/>
                          <a:sym typeface="Arial"/>
                        </a:rPr>
                        <a:t> = niet </a:t>
                      </a:r>
                      <a:r>
                        <a:rPr lang="nl-NL" sz="2400" b="0" i="0" u="none" strike="noStrike" cap="none" err="1">
                          <a:solidFill>
                            <a:srgbClr val="000000"/>
                          </a:solidFill>
                          <a:effectLst/>
                          <a:latin typeface="Effra" panose="02000506080000020004"/>
                          <a:ea typeface="Arial"/>
                          <a:cs typeface="Arial"/>
                          <a:sym typeface="Arial"/>
                        </a:rPr>
                        <a:t>k.b.</a:t>
                      </a:r>
                      <a:endParaRPr lang="nl-NL" sz="2400" b="0" i="0" u="none" strike="noStrike" cap="none">
                        <a:solidFill>
                          <a:srgbClr val="000000"/>
                        </a:solidFill>
                        <a:effectLst/>
                        <a:latin typeface="Effra" panose="02000506080000020004"/>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0" i="0" u="none" strike="noStrike" cap="none" err="1">
                          <a:solidFill>
                            <a:srgbClr val="000000"/>
                          </a:solidFill>
                          <a:effectLst/>
                          <a:latin typeface="Effra" panose="02000506080000020004"/>
                          <a:ea typeface="Arial"/>
                          <a:cs typeface="Arial"/>
                          <a:sym typeface="Arial"/>
                        </a:rPr>
                        <a:t>X</a:t>
                      </a:r>
                      <a:r>
                        <a:rPr lang="nl-NL" sz="2400" b="0" i="0" u="none" strike="noStrike" cap="none" baseline="30000" err="1">
                          <a:solidFill>
                            <a:srgbClr val="000000"/>
                          </a:solidFill>
                          <a:effectLst/>
                          <a:latin typeface="Effra" panose="02000506080000020004"/>
                          <a:ea typeface="Arial"/>
                          <a:cs typeface="Arial"/>
                          <a:sym typeface="Arial"/>
                        </a:rPr>
                        <a:t>A</a:t>
                      </a:r>
                      <a:r>
                        <a:rPr lang="nl-NL" sz="2400" b="0" i="0" u="none" strike="noStrike" cap="none" err="1">
                          <a:solidFill>
                            <a:srgbClr val="000000"/>
                          </a:solidFill>
                          <a:effectLst/>
                          <a:latin typeface="Effra" panose="02000506080000020004"/>
                          <a:ea typeface="Arial"/>
                          <a:cs typeface="Arial"/>
                          <a:sym typeface="Arial"/>
                        </a:rPr>
                        <a:t>X</a:t>
                      </a:r>
                      <a:r>
                        <a:rPr lang="nl-NL" sz="2400" b="0" i="0" u="none" strike="noStrike" cap="none" baseline="30000" err="1">
                          <a:solidFill>
                            <a:srgbClr val="000000"/>
                          </a:solidFill>
                          <a:effectLst/>
                          <a:latin typeface="Effra" panose="02000506080000020004"/>
                          <a:ea typeface="Arial"/>
                          <a:cs typeface="Arial"/>
                          <a:sym typeface="Arial"/>
                        </a:rPr>
                        <a:t>a</a:t>
                      </a:r>
                      <a:r>
                        <a:rPr lang="nl-NL" sz="2400" b="0" i="0" u="none" strike="noStrike" cap="none">
                          <a:solidFill>
                            <a:srgbClr val="000000"/>
                          </a:solidFill>
                          <a:effectLst/>
                          <a:latin typeface="Effra" panose="02000506080000020004"/>
                          <a:ea typeface="Arial"/>
                          <a:cs typeface="Arial"/>
                          <a:sym typeface="Arial"/>
                        </a:rPr>
                        <a:t>  = niet </a:t>
                      </a:r>
                      <a:r>
                        <a:rPr lang="nl-NL" sz="2400" b="0" i="0" u="none" strike="noStrike" cap="none" err="1">
                          <a:solidFill>
                            <a:srgbClr val="000000"/>
                          </a:solidFill>
                          <a:effectLst/>
                          <a:latin typeface="Effra" panose="02000506080000020004"/>
                          <a:ea typeface="Arial"/>
                          <a:cs typeface="Arial"/>
                          <a:sym typeface="Arial"/>
                        </a:rPr>
                        <a:t>k.b.</a:t>
                      </a:r>
                      <a:r>
                        <a:rPr lang="nl-NL" sz="2400" b="0" i="0" u="none" strike="noStrike" cap="none">
                          <a:solidFill>
                            <a:srgbClr val="000000"/>
                          </a:solidFill>
                          <a:effectLst/>
                          <a:latin typeface="Effra" panose="02000506080000020004"/>
                          <a:ea typeface="Arial"/>
                          <a:cs typeface="Arial"/>
                          <a:sym typeface="Arial"/>
                        </a:rPr>
                        <a:t>, draagster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0" i="0" u="none" strike="noStrike" cap="none" err="1">
                          <a:solidFill>
                            <a:srgbClr val="000000"/>
                          </a:solidFill>
                          <a:effectLst/>
                          <a:latin typeface="Effra" panose="02000506080000020004"/>
                          <a:ea typeface="Arial"/>
                          <a:cs typeface="Arial"/>
                          <a:sym typeface="Arial"/>
                        </a:rPr>
                        <a:t>X</a:t>
                      </a:r>
                      <a:r>
                        <a:rPr lang="nl-NL" sz="2400" b="0" i="0" u="none" strike="noStrike" cap="none" baseline="30000" err="1">
                          <a:solidFill>
                            <a:srgbClr val="000000"/>
                          </a:solidFill>
                          <a:effectLst/>
                          <a:latin typeface="Effra" panose="02000506080000020004"/>
                          <a:ea typeface="Arial"/>
                          <a:cs typeface="Arial"/>
                          <a:sym typeface="Arial"/>
                        </a:rPr>
                        <a:t>a</a:t>
                      </a:r>
                      <a:r>
                        <a:rPr lang="nl-NL" sz="2400" b="0" i="0" u="none" strike="noStrike" cap="none" err="1">
                          <a:solidFill>
                            <a:srgbClr val="000000"/>
                          </a:solidFill>
                          <a:effectLst/>
                          <a:latin typeface="Effra" panose="02000506080000020004"/>
                          <a:ea typeface="Arial"/>
                          <a:cs typeface="Arial"/>
                          <a:sym typeface="Arial"/>
                        </a:rPr>
                        <a:t>X</a:t>
                      </a:r>
                      <a:r>
                        <a:rPr lang="nl-NL" sz="2400" b="0" i="0" u="none" strike="noStrike" cap="none" baseline="30000" err="1">
                          <a:solidFill>
                            <a:srgbClr val="000000"/>
                          </a:solidFill>
                          <a:effectLst/>
                          <a:latin typeface="Effra" panose="02000506080000020004"/>
                          <a:ea typeface="Arial"/>
                          <a:cs typeface="Arial"/>
                          <a:sym typeface="Arial"/>
                        </a:rPr>
                        <a:t>a</a:t>
                      </a:r>
                      <a:r>
                        <a:rPr lang="nl-NL" sz="2400" b="0" i="0" u="none" strike="noStrike" cap="none" baseline="30000">
                          <a:solidFill>
                            <a:srgbClr val="000000"/>
                          </a:solidFill>
                          <a:effectLst/>
                          <a:latin typeface="Effra" panose="02000506080000020004"/>
                          <a:ea typeface="Arial"/>
                          <a:cs typeface="Arial"/>
                          <a:sym typeface="Arial"/>
                        </a:rPr>
                        <a:t> </a:t>
                      </a:r>
                      <a:r>
                        <a:rPr lang="nl-NL" sz="2400" b="0" i="0" u="none" strike="noStrike" cap="none">
                          <a:solidFill>
                            <a:srgbClr val="000000"/>
                          </a:solidFill>
                          <a:effectLst/>
                          <a:latin typeface="Effra" panose="02000506080000020004"/>
                          <a:ea typeface="Arial"/>
                          <a:cs typeface="Arial"/>
                          <a:sym typeface="Arial"/>
                        </a:rPr>
                        <a:t>  = kleurenblind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2400" b="0" i="0" u="none" strike="noStrike" cap="none">
                        <a:solidFill>
                          <a:srgbClr val="000000"/>
                        </a:solidFill>
                        <a:effectLst/>
                        <a:latin typeface="Effra" panose="02000506080000020004"/>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0" i="0" u="none" strike="noStrike" cap="none">
                          <a:solidFill>
                            <a:srgbClr val="000000"/>
                          </a:solidFill>
                          <a:effectLst/>
                          <a:latin typeface="Effra" panose="02000506080000020004"/>
                          <a:ea typeface="Arial"/>
                          <a:cs typeface="Arial"/>
                          <a:sym typeface="Arial"/>
                        </a:rPr>
                        <a:t>Man: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0" i="0" u="none" strike="noStrike" cap="none">
                          <a:solidFill>
                            <a:srgbClr val="000000"/>
                          </a:solidFill>
                          <a:effectLst/>
                          <a:latin typeface="Effra" panose="02000506080000020004"/>
                          <a:ea typeface="Arial"/>
                          <a:cs typeface="Arial"/>
                          <a:sym typeface="Arial"/>
                        </a:rPr>
                        <a:t>X</a:t>
                      </a:r>
                      <a:r>
                        <a:rPr lang="nl-NL" sz="2400" b="0" i="0" u="none" strike="noStrike" cap="none" baseline="30000">
                          <a:solidFill>
                            <a:srgbClr val="000000"/>
                          </a:solidFill>
                          <a:effectLst/>
                          <a:latin typeface="Effra" panose="02000506080000020004"/>
                          <a:ea typeface="Arial"/>
                          <a:cs typeface="Arial"/>
                          <a:sym typeface="Arial"/>
                        </a:rPr>
                        <a:t>A</a:t>
                      </a:r>
                      <a:r>
                        <a:rPr lang="nl-NL" sz="2400" b="0" i="0" u="none" strike="noStrike" cap="none">
                          <a:solidFill>
                            <a:srgbClr val="000000"/>
                          </a:solidFill>
                          <a:effectLst/>
                          <a:latin typeface="Effra" panose="02000506080000020004"/>
                          <a:ea typeface="Arial"/>
                          <a:cs typeface="Arial"/>
                          <a:sym typeface="Arial"/>
                        </a:rPr>
                        <a:t>Y = niet </a:t>
                      </a:r>
                      <a:r>
                        <a:rPr lang="nl-NL" sz="2400" b="0" i="0" u="none" strike="noStrike" cap="none" err="1">
                          <a:solidFill>
                            <a:srgbClr val="000000"/>
                          </a:solidFill>
                          <a:effectLst/>
                          <a:latin typeface="Effra" panose="02000506080000020004"/>
                          <a:ea typeface="Arial"/>
                          <a:cs typeface="Arial"/>
                          <a:sym typeface="Arial"/>
                        </a:rPr>
                        <a:t>k.b.</a:t>
                      </a:r>
                      <a:endParaRPr lang="nl-NL" sz="2400" b="0" i="0" u="none" strike="noStrike" cap="none">
                        <a:solidFill>
                          <a:srgbClr val="000000"/>
                        </a:solidFill>
                        <a:effectLst/>
                        <a:latin typeface="Effra" panose="02000506080000020004"/>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0" i="0" u="none" strike="noStrike" cap="none" err="1">
                          <a:solidFill>
                            <a:srgbClr val="000000"/>
                          </a:solidFill>
                          <a:effectLst/>
                          <a:latin typeface="Effra" panose="02000506080000020004"/>
                          <a:ea typeface="Arial"/>
                          <a:cs typeface="Arial"/>
                          <a:sym typeface="Arial"/>
                        </a:rPr>
                        <a:t>X</a:t>
                      </a:r>
                      <a:r>
                        <a:rPr lang="nl-NL" sz="2400" b="0" i="0" u="none" strike="noStrike" cap="none" baseline="30000" err="1">
                          <a:solidFill>
                            <a:srgbClr val="000000"/>
                          </a:solidFill>
                          <a:effectLst/>
                          <a:latin typeface="Effra" panose="02000506080000020004"/>
                          <a:ea typeface="Arial"/>
                          <a:cs typeface="Arial"/>
                          <a:sym typeface="Arial"/>
                        </a:rPr>
                        <a:t>a</a:t>
                      </a:r>
                      <a:r>
                        <a:rPr lang="nl-NL" sz="2400" b="0" i="0" u="none" strike="noStrike" cap="none" err="1">
                          <a:solidFill>
                            <a:srgbClr val="000000"/>
                          </a:solidFill>
                          <a:effectLst/>
                          <a:latin typeface="Effra" panose="02000506080000020004"/>
                          <a:ea typeface="Arial"/>
                          <a:cs typeface="Arial"/>
                          <a:sym typeface="Arial"/>
                        </a:rPr>
                        <a:t>Y</a:t>
                      </a:r>
                      <a:r>
                        <a:rPr lang="nl-NL" sz="2400" b="0" i="0" u="none" strike="noStrike" cap="none">
                          <a:solidFill>
                            <a:srgbClr val="000000"/>
                          </a:solidFill>
                          <a:effectLst/>
                          <a:latin typeface="Effra" panose="02000506080000020004"/>
                          <a:ea typeface="Arial"/>
                          <a:cs typeface="Arial"/>
                          <a:sym typeface="Arial"/>
                        </a:rPr>
                        <a:t> = kleurenblind</a:t>
                      </a:r>
                    </a:p>
                  </a:txBody>
                  <a:tcPr/>
                </a:tc>
                <a:extLst>
                  <a:ext uri="{0D108BD9-81ED-4DB2-BD59-A6C34878D82A}">
                    <a16:rowId xmlns:a16="http://schemas.microsoft.com/office/drawing/2014/main" val="3176743429"/>
                  </a:ext>
                </a:extLst>
              </a:tr>
            </a:tbl>
          </a:graphicData>
        </a:graphic>
      </p:graphicFrame>
    </p:spTree>
    <p:extLst>
      <p:ext uri="{BB962C8B-B14F-4D97-AF65-F5344CB8AC3E}">
        <p14:creationId xmlns:p14="http://schemas.microsoft.com/office/powerpoint/2010/main" val="434275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E31C8-CFB7-68AF-594E-9E896FCE1AE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E386A56-F703-3499-7F20-D4B3CB921ED2}"/>
              </a:ext>
            </a:extLst>
          </p:cNvPr>
          <p:cNvSpPr>
            <a:spLocks noGrp="1"/>
          </p:cNvSpPr>
          <p:nvPr>
            <p:ph type="title"/>
          </p:nvPr>
        </p:nvSpPr>
        <p:spPr/>
        <p:txBody>
          <a:bodyPr/>
          <a:lstStyle/>
          <a:p>
            <a:r>
              <a:rPr lang="nl-NL"/>
              <a:t>Erfelijkheid – kruisingen</a:t>
            </a:r>
          </a:p>
        </p:txBody>
      </p:sp>
      <p:graphicFrame>
        <p:nvGraphicFramePr>
          <p:cNvPr id="5" name="Tabel 4">
            <a:extLst>
              <a:ext uri="{FF2B5EF4-FFF2-40B4-BE49-F238E27FC236}">
                <a16:creationId xmlns:a16="http://schemas.microsoft.com/office/drawing/2014/main" id="{32C27F72-42DD-74BB-BBD8-72D670E8453D}"/>
              </a:ext>
            </a:extLst>
          </p:cNvPr>
          <p:cNvGraphicFramePr>
            <a:graphicFrameLocks noGrp="1"/>
          </p:cNvGraphicFramePr>
          <p:nvPr>
            <p:extLst>
              <p:ext uri="{D42A27DB-BD31-4B8C-83A1-F6EECF244321}">
                <p14:modId xmlns:p14="http://schemas.microsoft.com/office/powerpoint/2010/main" val="3438834458"/>
              </p:ext>
            </p:extLst>
          </p:nvPr>
        </p:nvGraphicFramePr>
        <p:xfrm>
          <a:off x="508000" y="1547812"/>
          <a:ext cx="10332825" cy="1327468"/>
        </p:xfrm>
        <a:graphic>
          <a:graphicData uri="http://schemas.openxmlformats.org/drawingml/2006/table">
            <a:tbl>
              <a:tblPr firstRow="1" bandRow="1">
                <a:tableStyleId>{1288DF71-F4DC-40A4-AA78-C62E05D052D6}</a:tableStyleId>
              </a:tblPr>
              <a:tblGrid>
                <a:gridCol w="3017625">
                  <a:extLst>
                    <a:ext uri="{9D8B030D-6E8A-4147-A177-3AD203B41FA5}">
                      <a16:colId xmlns:a16="http://schemas.microsoft.com/office/drawing/2014/main" val="1688797881"/>
                    </a:ext>
                  </a:extLst>
                </a:gridCol>
                <a:gridCol w="7315200">
                  <a:extLst>
                    <a:ext uri="{9D8B030D-6E8A-4147-A177-3AD203B41FA5}">
                      <a16:colId xmlns:a16="http://schemas.microsoft.com/office/drawing/2014/main" val="1390691764"/>
                    </a:ext>
                  </a:extLst>
                </a:gridCol>
              </a:tblGrid>
              <a:tr h="504508">
                <a:tc gridSpan="2">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1">
                          <a:latin typeface="Effra" panose="02000506080000020004"/>
                        </a:rPr>
                        <a:t>Verschillende type kruisingen + notaties</a:t>
                      </a:r>
                    </a:p>
                  </a:txBody>
                  <a:tcPr/>
                </a:tc>
                <a:tc hMerge="1">
                  <a:txBody>
                    <a:bodyPr/>
                    <a:lstStyle/>
                    <a:p>
                      <a:endParaRPr lang="nl-NL"/>
                    </a:p>
                  </a:txBody>
                  <a:tcPr/>
                </a:tc>
                <a:extLst>
                  <a:ext uri="{0D108BD9-81ED-4DB2-BD59-A6C34878D82A}">
                    <a16:rowId xmlns:a16="http://schemas.microsoft.com/office/drawing/2014/main" val="2793299874"/>
                  </a:ext>
                </a:extLst>
              </a:tr>
              <a:tr h="577846">
                <a:tc>
                  <a:txBody>
                    <a:bodyPr/>
                    <a:lstStyle/>
                    <a:p>
                      <a:pPr marL="342900" indent="-342900">
                        <a:buFont typeface="Arial" panose="020B0604020202020204" pitchFamily="34" charset="0"/>
                        <a:buChar char="•"/>
                      </a:pPr>
                      <a:r>
                        <a:rPr lang="nl-NL" sz="2400" err="1">
                          <a:latin typeface="Effra" panose="02000506080000020004"/>
                        </a:rPr>
                        <a:t>Dihybride</a:t>
                      </a:r>
                      <a:r>
                        <a:rPr lang="nl-NL" sz="2400">
                          <a:latin typeface="Effra" panose="02000506080000020004"/>
                        </a:rPr>
                        <a:t> kruising </a:t>
                      </a:r>
                    </a:p>
                  </a:txBody>
                  <a:tcPr/>
                </a:tc>
                <a:tc>
                  <a:txBody>
                    <a:bodyPr/>
                    <a:lstStyle/>
                    <a:p>
                      <a:r>
                        <a:rPr lang="nl-NL" sz="2400">
                          <a:latin typeface="Effra" panose="02000506080000020004"/>
                        </a:rPr>
                        <a:t>2 allelen op verschillende chromosomen.</a:t>
                      </a:r>
                    </a:p>
                    <a:p>
                      <a:r>
                        <a:rPr lang="nl-NL" sz="2400">
                          <a:latin typeface="Effra" panose="02000506080000020004"/>
                        </a:rPr>
                        <a:t>AABB, </a:t>
                      </a:r>
                      <a:r>
                        <a:rPr lang="nl-NL" sz="2400" err="1">
                          <a:latin typeface="Effra" panose="02000506080000020004"/>
                        </a:rPr>
                        <a:t>AaBB</a:t>
                      </a:r>
                      <a:r>
                        <a:rPr lang="nl-NL" sz="2400">
                          <a:latin typeface="Effra" panose="02000506080000020004"/>
                        </a:rPr>
                        <a:t>, </a:t>
                      </a:r>
                      <a:r>
                        <a:rPr lang="nl-NL" sz="2400" err="1">
                          <a:latin typeface="Effra" panose="02000506080000020004"/>
                        </a:rPr>
                        <a:t>aaBB</a:t>
                      </a:r>
                      <a:r>
                        <a:rPr lang="nl-NL" sz="2400">
                          <a:latin typeface="Effra" panose="02000506080000020004"/>
                        </a:rPr>
                        <a:t>, </a:t>
                      </a:r>
                      <a:r>
                        <a:rPr lang="nl-NL" sz="2400" err="1">
                          <a:latin typeface="Effra" panose="02000506080000020004"/>
                        </a:rPr>
                        <a:t>AABb</a:t>
                      </a:r>
                      <a:r>
                        <a:rPr lang="nl-NL" sz="2400">
                          <a:latin typeface="Effra" panose="02000506080000020004"/>
                        </a:rPr>
                        <a:t>, </a:t>
                      </a:r>
                      <a:r>
                        <a:rPr lang="nl-NL" sz="2400" err="1">
                          <a:latin typeface="Effra" panose="02000506080000020004"/>
                        </a:rPr>
                        <a:t>AAbb</a:t>
                      </a:r>
                      <a:r>
                        <a:rPr lang="nl-NL" sz="2400">
                          <a:latin typeface="Effra" panose="02000506080000020004"/>
                        </a:rPr>
                        <a:t>, </a:t>
                      </a:r>
                      <a:r>
                        <a:rPr lang="nl-NL" sz="2400" err="1">
                          <a:latin typeface="Effra" panose="02000506080000020004"/>
                        </a:rPr>
                        <a:t>AaBb</a:t>
                      </a:r>
                      <a:r>
                        <a:rPr lang="nl-NL" sz="2400">
                          <a:latin typeface="Effra" panose="02000506080000020004"/>
                        </a:rPr>
                        <a:t>, </a:t>
                      </a:r>
                      <a:r>
                        <a:rPr lang="nl-NL" sz="2400" err="1">
                          <a:latin typeface="Effra" panose="02000506080000020004"/>
                        </a:rPr>
                        <a:t>Aabb</a:t>
                      </a:r>
                      <a:r>
                        <a:rPr lang="nl-NL" sz="2400">
                          <a:latin typeface="Effra" panose="02000506080000020004"/>
                        </a:rPr>
                        <a:t>, </a:t>
                      </a:r>
                      <a:r>
                        <a:rPr lang="nl-NL" sz="2400" err="1">
                          <a:latin typeface="Effra" panose="02000506080000020004"/>
                        </a:rPr>
                        <a:t>aaBb</a:t>
                      </a:r>
                      <a:r>
                        <a:rPr lang="nl-NL" sz="2400">
                          <a:latin typeface="Effra" panose="02000506080000020004"/>
                        </a:rPr>
                        <a:t>, </a:t>
                      </a:r>
                      <a:r>
                        <a:rPr lang="nl-NL" sz="2400" err="1">
                          <a:latin typeface="Effra" panose="02000506080000020004"/>
                        </a:rPr>
                        <a:t>aabb</a:t>
                      </a:r>
                      <a:r>
                        <a:rPr lang="nl-NL" sz="2400">
                          <a:latin typeface="Effra" panose="02000506080000020004"/>
                        </a:rPr>
                        <a:t> </a:t>
                      </a:r>
                    </a:p>
                  </a:txBody>
                  <a:tcPr/>
                </a:tc>
                <a:extLst>
                  <a:ext uri="{0D108BD9-81ED-4DB2-BD59-A6C34878D82A}">
                    <a16:rowId xmlns:a16="http://schemas.microsoft.com/office/drawing/2014/main" val="3176743429"/>
                  </a:ext>
                </a:extLst>
              </a:tr>
            </a:tbl>
          </a:graphicData>
        </a:graphic>
      </p:graphicFrame>
      <p:sp>
        <p:nvSpPr>
          <p:cNvPr id="4" name="Tekstvak 3">
            <a:extLst>
              <a:ext uri="{FF2B5EF4-FFF2-40B4-BE49-F238E27FC236}">
                <a16:creationId xmlns:a16="http://schemas.microsoft.com/office/drawing/2014/main" id="{CF9920CB-A676-BCD3-46C8-000A1CC4D97F}"/>
              </a:ext>
            </a:extLst>
          </p:cNvPr>
          <p:cNvSpPr txBox="1"/>
          <p:nvPr/>
        </p:nvSpPr>
        <p:spPr>
          <a:xfrm>
            <a:off x="508000" y="2940386"/>
            <a:ext cx="8633643" cy="1415772"/>
          </a:xfrm>
          <a:prstGeom prst="rect">
            <a:avLst/>
          </a:prstGeom>
          <a:noFill/>
        </p:spPr>
        <p:txBody>
          <a:bodyPr wrap="square">
            <a:spAutoFit/>
          </a:bodyPr>
          <a:lstStyle/>
          <a:p>
            <a:pPr marL="0" indent="0">
              <a:buNone/>
            </a:pPr>
            <a:r>
              <a:rPr lang="en-US" sz="2400" u="sng" err="1">
                <a:latin typeface="Effra" panose="02000506080000020004"/>
              </a:rPr>
              <a:t>Voorbeeld</a:t>
            </a:r>
            <a:endParaRPr lang="en-US" sz="2400" u="sng">
              <a:latin typeface="Effra" panose="02000506080000020004"/>
            </a:endParaRPr>
          </a:p>
          <a:p>
            <a:pPr marL="0" indent="0">
              <a:buNone/>
            </a:pPr>
            <a:r>
              <a:rPr lang="en-US" sz="2400" err="1">
                <a:latin typeface="Effra" panose="02000506080000020004"/>
              </a:rPr>
              <a:t>Allel</a:t>
            </a:r>
            <a:r>
              <a:rPr lang="en-US" sz="2400">
                <a:latin typeface="Effra" panose="02000506080000020004"/>
              </a:rPr>
              <a:t> </a:t>
            </a:r>
            <a:r>
              <a:rPr lang="en-US" sz="2400" err="1">
                <a:latin typeface="Effra" panose="02000506080000020004"/>
              </a:rPr>
              <a:t>voor</a:t>
            </a:r>
            <a:r>
              <a:rPr lang="en-US" sz="2400">
                <a:latin typeface="Effra" panose="02000506080000020004"/>
              </a:rPr>
              <a:t> </a:t>
            </a:r>
            <a:r>
              <a:rPr lang="en-US" sz="2400">
                <a:solidFill>
                  <a:srgbClr val="FF0000"/>
                </a:solidFill>
                <a:latin typeface="Effra" panose="02000506080000020004"/>
              </a:rPr>
              <a:t>rode </a:t>
            </a:r>
            <a:r>
              <a:rPr lang="en-US" sz="2400" err="1">
                <a:solidFill>
                  <a:srgbClr val="FF0000"/>
                </a:solidFill>
                <a:latin typeface="Effra" panose="02000506080000020004"/>
              </a:rPr>
              <a:t>vruchten</a:t>
            </a:r>
            <a:r>
              <a:rPr lang="en-US" sz="2400">
                <a:solidFill>
                  <a:srgbClr val="FF0000"/>
                </a:solidFill>
                <a:latin typeface="Effra" panose="02000506080000020004"/>
              </a:rPr>
              <a:t> (A) </a:t>
            </a:r>
            <a:r>
              <a:rPr lang="en-US" sz="2400" err="1">
                <a:latin typeface="Effra" panose="02000506080000020004"/>
              </a:rPr>
              <a:t>en</a:t>
            </a:r>
            <a:r>
              <a:rPr lang="en-US" sz="2400">
                <a:latin typeface="Effra" panose="02000506080000020004"/>
              </a:rPr>
              <a:t> </a:t>
            </a:r>
            <a:r>
              <a:rPr lang="en-US" sz="2400" err="1">
                <a:latin typeface="Effra" panose="02000506080000020004"/>
              </a:rPr>
              <a:t>allel</a:t>
            </a:r>
            <a:r>
              <a:rPr lang="en-US" sz="2400">
                <a:latin typeface="Effra" panose="02000506080000020004"/>
              </a:rPr>
              <a:t> </a:t>
            </a:r>
            <a:r>
              <a:rPr lang="en-US" sz="2400" err="1">
                <a:latin typeface="Effra" panose="02000506080000020004"/>
              </a:rPr>
              <a:t>voor</a:t>
            </a:r>
            <a:r>
              <a:rPr lang="en-US" sz="2400">
                <a:latin typeface="Effra" panose="02000506080000020004"/>
              </a:rPr>
              <a:t> </a:t>
            </a:r>
            <a:r>
              <a:rPr lang="en-US" sz="2400" err="1">
                <a:solidFill>
                  <a:srgbClr val="FFC000"/>
                </a:solidFill>
                <a:latin typeface="Effra" panose="02000506080000020004"/>
              </a:rPr>
              <a:t>gele</a:t>
            </a:r>
            <a:r>
              <a:rPr lang="en-US" sz="2400">
                <a:solidFill>
                  <a:srgbClr val="FFC000"/>
                </a:solidFill>
                <a:latin typeface="Effra" panose="02000506080000020004"/>
              </a:rPr>
              <a:t> </a:t>
            </a:r>
            <a:r>
              <a:rPr lang="en-US" sz="2400" err="1">
                <a:solidFill>
                  <a:srgbClr val="FFC000"/>
                </a:solidFill>
                <a:latin typeface="Effra" panose="02000506080000020004"/>
              </a:rPr>
              <a:t>vruchten</a:t>
            </a:r>
            <a:r>
              <a:rPr lang="en-US" sz="2400">
                <a:solidFill>
                  <a:srgbClr val="FFC000"/>
                </a:solidFill>
                <a:latin typeface="Effra" panose="02000506080000020004"/>
              </a:rPr>
              <a:t> (a)</a:t>
            </a:r>
          </a:p>
          <a:p>
            <a:pPr marL="0" indent="0">
              <a:buNone/>
            </a:pPr>
            <a:r>
              <a:rPr lang="en-US" sz="2400" err="1">
                <a:latin typeface="Effra" panose="02000506080000020004"/>
              </a:rPr>
              <a:t>Allel</a:t>
            </a:r>
            <a:r>
              <a:rPr lang="en-US" sz="2400">
                <a:latin typeface="Effra" panose="02000506080000020004"/>
              </a:rPr>
              <a:t> </a:t>
            </a:r>
            <a:r>
              <a:rPr lang="en-US" sz="2400" err="1">
                <a:latin typeface="Effra" panose="02000506080000020004"/>
              </a:rPr>
              <a:t>voor</a:t>
            </a:r>
            <a:r>
              <a:rPr lang="en-US" sz="2400">
                <a:latin typeface="Effra" panose="02000506080000020004"/>
              </a:rPr>
              <a:t> </a:t>
            </a:r>
            <a:r>
              <a:rPr lang="en-US" sz="2400" b="1" err="1">
                <a:latin typeface="Effra" panose="02000506080000020004"/>
              </a:rPr>
              <a:t>gladde</a:t>
            </a:r>
            <a:r>
              <a:rPr lang="en-US" sz="2400" b="1">
                <a:latin typeface="Effra" panose="02000506080000020004"/>
              </a:rPr>
              <a:t> </a:t>
            </a:r>
            <a:r>
              <a:rPr lang="en-US" sz="2400" b="1" err="1">
                <a:latin typeface="Effra" panose="02000506080000020004"/>
              </a:rPr>
              <a:t>vruchten</a:t>
            </a:r>
            <a:r>
              <a:rPr lang="en-US" sz="2400" b="1">
                <a:latin typeface="Effra" panose="02000506080000020004"/>
              </a:rPr>
              <a:t> (B) </a:t>
            </a:r>
            <a:r>
              <a:rPr lang="en-US" sz="2400" err="1">
                <a:latin typeface="Effra" panose="02000506080000020004"/>
              </a:rPr>
              <a:t>en</a:t>
            </a:r>
            <a:r>
              <a:rPr lang="en-US" sz="2400">
                <a:latin typeface="Effra" panose="02000506080000020004"/>
              </a:rPr>
              <a:t> </a:t>
            </a:r>
            <a:r>
              <a:rPr lang="en-US" sz="2400" err="1">
                <a:latin typeface="Effra" panose="02000506080000020004"/>
              </a:rPr>
              <a:t>allel</a:t>
            </a:r>
            <a:r>
              <a:rPr lang="en-US" sz="2400">
                <a:latin typeface="Effra" panose="02000506080000020004"/>
              </a:rPr>
              <a:t> </a:t>
            </a:r>
            <a:r>
              <a:rPr lang="en-US" sz="2400" err="1">
                <a:latin typeface="Effra" panose="02000506080000020004"/>
              </a:rPr>
              <a:t>voor</a:t>
            </a:r>
            <a:r>
              <a:rPr lang="en-US" sz="2400">
                <a:latin typeface="Effra" panose="02000506080000020004"/>
              </a:rPr>
              <a:t> </a:t>
            </a:r>
            <a:r>
              <a:rPr lang="en-US" sz="2400" i="1" err="1">
                <a:latin typeface="Effra" panose="02000506080000020004"/>
              </a:rPr>
              <a:t>gerimpelde</a:t>
            </a:r>
            <a:r>
              <a:rPr lang="en-US" sz="2400" i="1">
                <a:latin typeface="Effra" panose="02000506080000020004"/>
              </a:rPr>
              <a:t> </a:t>
            </a:r>
            <a:r>
              <a:rPr lang="en-US" sz="2400" i="1" err="1">
                <a:latin typeface="Effra" panose="02000506080000020004"/>
              </a:rPr>
              <a:t>vruchten</a:t>
            </a:r>
            <a:r>
              <a:rPr lang="en-US" sz="2400" i="1">
                <a:latin typeface="Effra" panose="02000506080000020004"/>
              </a:rPr>
              <a:t> (b)</a:t>
            </a:r>
          </a:p>
          <a:p>
            <a:pPr marL="0" indent="0">
              <a:buNone/>
            </a:pPr>
            <a:endParaRPr lang="en-US"/>
          </a:p>
        </p:txBody>
      </p:sp>
      <p:sp>
        <p:nvSpPr>
          <p:cNvPr id="6" name="Tijdelijke aanduiding voor inhoud 2">
            <a:extLst>
              <a:ext uri="{FF2B5EF4-FFF2-40B4-BE49-F238E27FC236}">
                <a16:creationId xmlns:a16="http://schemas.microsoft.com/office/drawing/2014/main" id="{EEDFB380-8772-06EB-22CE-3C8C81C46C2E}"/>
              </a:ext>
            </a:extLst>
          </p:cNvPr>
          <p:cNvSpPr txBox="1">
            <a:spLocks/>
          </p:cNvSpPr>
          <p:nvPr/>
        </p:nvSpPr>
        <p:spPr>
          <a:xfrm>
            <a:off x="577260" y="4356158"/>
            <a:ext cx="10194303" cy="236789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Font typeface="Arial"/>
              <a:buNone/>
            </a:pPr>
            <a:r>
              <a:rPr lang="nl-NL" sz="2400" noProof="0">
                <a:latin typeface="Effra" panose="02000506080000020004"/>
              </a:rPr>
              <a:t>P1: 			</a:t>
            </a:r>
            <a:r>
              <a:rPr lang="nl-NL" sz="2400" noProof="0" err="1">
                <a:latin typeface="Effra" panose="02000506080000020004"/>
              </a:rPr>
              <a:t>AaBb</a:t>
            </a:r>
            <a:r>
              <a:rPr lang="nl-NL" sz="2400" noProof="0">
                <a:latin typeface="Effra" panose="02000506080000020004"/>
              </a:rPr>
              <a:t>		       x		         </a:t>
            </a:r>
            <a:r>
              <a:rPr lang="nl-NL" sz="2400" noProof="0" err="1">
                <a:latin typeface="Effra" panose="02000506080000020004"/>
              </a:rPr>
              <a:t>AaBb</a:t>
            </a:r>
            <a:endParaRPr lang="nl-NL" sz="2400" noProof="0">
              <a:latin typeface="Effra" panose="02000506080000020004"/>
            </a:endParaRPr>
          </a:p>
          <a:p>
            <a:pPr marL="0" indent="0">
              <a:buFont typeface="Arial"/>
              <a:buNone/>
            </a:pPr>
            <a:r>
              <a:rPr lang="nl-NL" sz="2400" noProof="0">
                <a:latin typeface="Effra" panose="02000506080000020004"/>
              </a:rPr>
              <a:t>Gameten:             AB, Ab, </a:t>
            </a:r>
            <a:r>
              <a:rPr lang="nl-NL" sz="2400" noProof="0" err="1">
                <a:latin typeface="Effra" panose="02000506080000020004"/>
              </a:rPr>
              <a:t>aB</a:t>
            </a:r>
            <a:r>
              <a:rPr lang="nl-NL" sz="2400" noProof="0">
                <a:latin typeface="Effra" panose="02000506080000020004"/>
              </a:rPr>
              <a:t> en </a:t>
            </a:r>
            <a:r>
              <a:rPr lang="nl-NL" sz="2400" noProof="0" err="1">
                <a:latin typeface="Effra" panose="02000506080000020004"/>
              </a:rPr>
              <a:t>ab</a:t>
            </a:r>
            <a:r>
              <a:rPr lang="nl-NL" sz="2400" noProof="0">
                <a:latin typeface="Effra" panose="02000506080000020004"/>
              </a:rPr>
              <a:t>			AB, Ab, </a:t>
            </a:r>
            <a:r>
              <a:rPr lang="nl-NL" sz="2400" noProof="0" err="1">
                <a:latin typeface="Effra" panose="02000506080000020004"/>
              </a:rPr>
              <a:t>aB</a:t>
            </a:r>
            <a:r>
              <a:rPr lang="nl-NL" sz="2400" noProof="0">
                <a:latin typeface="Effra" panose="02000506080000020004"/>
              </a:rPr>
              <a:t> en </a:t>
            </a:r>
            <a:r>
              <a:rPr lang="nl-NL" sz="2400" noProof="0" err="1">
                <a:latin typeface="Effra" panose="02000506080000020004"/>
              </a:rPr>
              <a:t>ab</a:t>
            </a:r>
            <a:endParaRPr lang="nl-NL" sz="2400" noProof="0">
              <a:latin typeface="Effra" panose="02000506080000020004"/>
            </a:endParaRPr>
          </a:p>
          <a:p>
            <a:pPr marL="0" indent="0">
              <a:buFont typeface="Arial"/>
              <a:buNone/>
            </a:pPr>
            <a:endParaRPr lang="nl-NL" sz="2400" noProof="0">
              <a:latin typeface="Effra" panose="02000506080000020004"/>
            </a:endParaRPr>
          </a:p>
          <a:p>
            <a:pPr marL="0" indent="0">
              <a:buFont typeface="Arial"/>
              <a:buNone/>
            </a:pPr>
            <a:r>
              <a:rPr lang="nl-NL" sz="2400" noProof="0">
                <a:latin typeface="Effra" panose="02000506080000020004"/>
              </a:rPr>
              <a:t>F1: Hoeveel % van de nakomelingen heeft zaden die rood en gerimpeld zijn? </a:t>
            </a:r>
          </a:p>
        </p:txBody>
      </p:sp>
    </p:spTree>
    <p:extLst>
      <p:ext uri="{BB962C8B-B14F-4D97-AF65-F5344CB8AC3E}">
        <p14:creationId xmlns:p14="http://schemas.microsoft.com/office/powerpoint/2010/main" val="38784789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E29AF-4597-5099-8231-EDAA3EEFE808}"/>
            </a:ext>
          </a:extLst>
        </p:cNvPr>
        <p:cNvGrpSpPr/>
        <p:nvPr/>
      </p:nvGrpSpPr>
      <p:grpSpPr>
        <a:xfrm>
          <a:off x="0" y="0"/>
          <a:ext cx="0" cy="0"/>
          <a:chOff x="0" y="0"/>
          <a:chExt cx="0" cy="0"/>
        </a:xfrm>
      </p:grpSpPr>
      <p:sp>
        <p:nvSpPr>
          <p:cNvPr id="6" name="Tijdelijke aanduiding voor inhoud 2">
            <a:extLst>
              <a:ext uri="{FF2B5EF4-FFF2-40B4-BE49-F238E27FC236}">
                <a16:creationId xmlns:a16="http://schemas.microsoft.com/office/drawing/2014/main" id="{A34A9EEA-3795-F487-95AB-F8F42330B2F5}"/>
              </a:ext>
            </a:extLst>
          </p:cNvPr>
          <p:cNvSpPr txBox="1">
            <a:spLocks/>
          </p:cNvSpPr>
          <p:nvPr/>
        </p:nvSpPr>
        <p:spPr>
          <a:xfrm>
            <a:off x="838200" y="609600"/>
            <a:ext cx="9248775" cy="577113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None/>
            </a:pPr>
            <a:r>
              <a:rPr lang="nl-NL" sz="2400">
                <a:latin typeface="Effra" panose="02000506080000020004"/>
              </a:rPr>
              <a:t>Hoeveel % van de nakomelingen heeft zaden die rood en gerimpeld zijn?</a:t>
            </a:r>
          </a:p>
          <a:p>
            <a:pPr marL="0" indent="0">
              <a:buNone/>
            </a:pPr>
            <a:endParaRPr lang="en-US" sz="2400">
              <a:latin typeface="Effra" panose="02000506080000020004"/>
            </a:endParaRPr>
          </a:p>
          <a:p>
            <a:pPr marL="0" indent="0">
              <a:buFont typeface="Arial"/>
              <a:buNone/>
            </a:pPr>
            <a:r>
              <a:rPr lang="en-US" sz="2400">
                <a:latin typeface="Effra" panose="02000506080000020004"/>
              </a:rPr>
              <a:t>P1: 			</a:t>
            </a:r>
            <a:r>
              <a:rPr lang="en-US" sz="2400" err="1">
                <a:latin typeface="Effra" panose="02000506080000020004"/>
              </a:rPr>
              <a:t>AaBb</a:t>
            </a:r>
            <a:r>
              <a:rPr lang="en-US" sz="2400">
                <a:latin typeface="Effra" panose="02000506080000020004"/>
              </a:rPr>
              <a:t>		       x		         </a:t>
            </a:r>
            <a:r>
              <a:rPr lang="en-US" sz="2400" err="1">
                <a:latin typeface="Effra" panose="02000506080000020004"/>
              </a:rPr>
              <a:t>AaBb</a:t>
            </a:r>
            <a:endParaRPr lang="en-US" sz="2400">
              <a:latin typeface="Effra" panose="02000506080000020004"/>
            </a:endParaRPr>
          </a:p>
          <a:p>
            <a:pPr marL="0" indent="0">
              <a:buFont typeface="Arial"/>
              <a:buNone/>
            </a:pPr>
            <a:r>
              <a:rPr lang="en-US" sz="2400" err="1">
                <a:latin typeface="Effra" panose="02000506080000020004"/>
              </a:rPr>
              <a:t>Gameten</a:t>
            </a:r>
            <a:r>
              <a:rPr lang="en-US" sz="2400">
                <a:latin typeface="Effra" panose="02000506080000020004"/>
              </a:rPr>
              <a:t>:             AB, Ab, </a:t>
            </a:r>
            <a:r>
              <a:rPr lang="en-US" sz="2400" err="1">
                <a:latin typeface="Effra" panose="02000506080000020004"/>
              </a:rPr>
              <a:t>aB</a:t>
            </a:r>
            <a:r>
              <a:rPr lang="en-US" sz="2400">
                <a:latin typeface="Effra" panose="02000506080000020004"/>
              </a:rPr>
              <a:t> </a:t>
            </a:r>
            <a:r>
              <a:rPr lang="en-US" sz="2400" err="1">
                <a:latin typeface="Effra" panose="02000506080000020004"/>
              </a:rPr>
              <a:t>en</a:t>
            </a:r>
            <a:r>
              <a:rPr lang="en-US" sz="2400">
                <a:latin typeface="Effra" panose="02000506080000020004"/>
              </a:rPr>
              <a:t> ab			 AB, Ab, </a:t>
            </a:r>
            <a:r>
              <a:rPr lang="en-US" sz="2400" err="1">
                <a:latin typeface="Effra" panose="02000506080000020004"/>
              </a:rPr>
              <a:t>aB</a:t>
            </a:r>
            <a:r>
              <a:rPr lang="en-US" sz="2400">
                <a:latin typeface="Effra" panose="02000506080000020004"/>
              </a:rPr>
              <a:t> </a:t>
            </a:r>
            <a:r>
              <a:rPr lang="en-US" sz="2400" err="1">
                <a:latin typeface="Effra" panose="02000506080000020004"/>
              </a:rPr>
              <a:t>en</a:t>
            </a:r>
            <a:r>
              <a:rPr lang="en-US" sz="2400">
                <a:latin typeface="Effra" panose="02000506080000020004"/>
              </a:rPr>
              <a:t> ab</a:t>
            </a:r>
          </a:p>
          <a:p>
            <a:pPr marL="0" indent="0">
              <a:buFont typeface="Arial"/>
              <a:buNone/>
            </a:pPr>
            <a:endParaRPr lang="en-US" sz="2400">
              <a:latin typeface="Effra" panose="02000506080000020004"/>
            </a:endParaRPr>
          </a:p>
          <a:p>
            <a:pPr marL="0" indent="0">
              <a:buFont typeface="Arial"/>
              <a:buNone/>
            </a:pPr>
            <a:endParaRPr lang="en-US" sz="2400">
              <a:latin typeface="Effra" panose="02000506080000020004"/>
            </a:endParaRPr>
          </a:p>
          <a:p>
            <a:endParaRPr lang="en-US" sz="2400">
              <a:latin typeface="Effra" panose="02000506080000020004"/>
            </a:endParaRPr>
          </a:p>
          <a:p>
            <a:pPr marL="0" indent="0">
              <a:buFont typeface="Arial"/>
              <a:buNone/>
            </a:pPr>
            <a:endParaRPr lang="en-US" sz="2400">
              <a:latin typeface="Effra" panose="02000506080000020004"/>
            </a:endParaRPr>
          </a:p>
          <a:p>
            <a:pPr marL="0" indent="0">
              <a:buFont typeface="Arial"/>
              <a:buNone/>
            </a:pPr>
            <a:endParaRPr lang="en-US" sz="2400" b="1">
              <a:solidFill>
                <a:srgbClr val="FFC000"/>
              </a:solidFill>
              <a:latin typeface="Effra" panose="02000506080000020004"/>
            </a:endParaRPr>
          </a:p>
          <a:p>
            <a:pPr marL="0" indent="0">
              <a:buFont typeface="Arial"/>
              <a:buNone/>
            </a:pPr>
            <a:endParaRPr lang="en-US" sz="2400" b="1">
              <a:solidFill>
                <a:srgbClr val="FFC000"/>
              </a:solidFill>
              <a:latin typeface="Effra" panose="02000506080000020004"/>
            </a:endParaRPr>
          </a:p>
          <a:p>
            <a:pPr marL="0" indent="0" algn="ctr">
              <a:buFont typeface="Arial"/>
              <a:buNone/>
            </a:pPr>
            <a:endParaRPr lang="en-US" sz="2400" b="1">
              <a:solidFill>
                <a:srgbClr val="FF0000"/>
              </a:solidFill>
              <a:latin typeface="Effra" panose="02000506080000020004"/>
            </a:endParaRPr>
          </a:p>
          <a:p>
            <a:pPr marL="0" indent="0" algn="ctr">
              <a:buFont typeface="Arial"/>
              <a:buNone/>
            </a:pPr>
            <a:r>
              <a:rPr lang="en-US" sz="2400" b="1">
                <a:solidFill>
                  <a:srgbClr val="FF0000"/>
                </a:solidFill>
                <a:latin typeface="Effra" panose="02000506080000020004"/>
              </a:rPr>
              <a:t>rood, glad </a:t>
            </a:r>
            <a:r>
              <a:rPr lang="en-US" sz="2400">
                <a:latin typeface="Effra" panose="02000506080000020004"/>
              </a:rPr>
              <a:t>(9) : </a:t>
            </a:r>
            <a:r>
              <a:rPr lang="en-US" sz="2400" i="1">
                <a:solidFill>
                  <a:srgbClr val="FF0000"/>
                </a:solidFill>
                <a:latin typeface="Effra" panose="02000506080000020004"/>
              </a:rPr>
              <a:t>rood, </a:t>
            </a:r>
            <a:r>
              <a:rPr lang="en-US" sz="2400" i="1" err="1">
                <a:solidFill>
                  <a:srgbClr val="FF0000"/>
                </a:solidFill>
                <a:latin typeface="Effra" panose="02000506080000020004"/>
              </a:rPr>
              <a:t>gerimpeld</a:t>
            </a:r>
            <a:r>
              <a:rPr lang="en-US" sz="2400" i="1">
                <a:solidFill>
                  <a:srgbClr val="FF0000"/>
                </a:solidFill>
                <a:latin typeface="Effra" panose="02000506080000020004"/>
              </a:rPr>
              <a:t> </a:t>
            </a:r>
            <a:r>
              <a:rPr lang="en-US" sz="2400">
                <a:latin typeface="Effra" panose="02000506080000020004"/>
              </a:rPr>
              <a:t>(3) : </a:t>
            </a:r>
            <a:r>
              <a:rPr lang="en-US" sz="2400" b="1" err="1">
                <a:solidFill>
                  <a:srgbClr val="FFC000"/>
                </a:solidFill>
                <a:latin typeface="Effra" panose="02000506080000020004"/>
              </a:rPr>
              <a:t>geel</a:t>
            </a:r>
            <a:r>
              <a:rPr lang="en-US" sz="2400" b="1">
                <a:solidFill>
                  <a:srgbClr val="FFC000"/>
                </a:solidFill>
                <a:latin typeface="Effra" panose="02000506080000020004"/>
              </a:rPr>
              <a:t>, glad </a:t>
            </a:r>
            <a:r>
              <a:rPr lang="en-US" sz="2400">
                <a:latin typeface="Effra" panose="02000506080000020004"/>
              </a:rPr>
              <a:t>(3) : </a:t>
            </a:r>
            <a:r>
              <a:rPr lang="en-US" sz="2400" i="1" err="1">
                <a:solidFill>
                  <a:srgbClr val="FFC000"/>
                </a:solidFill>
                <a:latin typeface="Effra" panose="02000506080000020004"/>
              </a:rPr>
              <a:t>geel</a:t>
            </a:r>
            <a:r>
              <a:rPr lang="en-US" sz="2400" i="1">
                <a:solidFill>
                  <a:srgbClr val="FFC000"/>
                </a:solidFill>
                <a:latin typeface="Effra" panose="02000506080000020004"/>
              </a:rPr>
              <a:t>, </a:t>
            </a:r>
            <a:r>
              <a:rPr lang="en-US" sz="2400" i="1" err="1">
                <a:solidFill>
                  <a:srgbClr val="FFC000"/>
                </a:solidFill>
                <a:latin typeface="Effra" panose="02000506080000020004"/>
              </a:rPr>
              <a:t>gerimpeld</a:t>
            </a:r>
            <a:r>
              <a:rPr lang="en-US" sz="2400" i="1">
                <a:solidFill>
                  <a:srgbClr val="FFC000"/>
                </a:solidFill>
                <a:latin typeface="Effra" panose="02000506080000020004"/>
              </a:rPr>
              <a:t> </a:t>
            </a:r>
            <a:r>
              <a:rPr lang="en-US" sz="2400">
                <a:latin typeface="Effra" panose="02000506080000020004"/>
              </a:rPr>
              <a:t>(1)</a:t>
            </a:r>
            <a:br>
              <a:rPr lang="en-US" sz="2400" i="1">
                <a:solidFill>
                  <a:schemeClr val="accent6">
                    <a:lumMod val="75000"/>
                  </a:schemeClr>
                </a:solidFill>
                <a:latin typeface="Effra" panose="02000506080000020004"/>
              </a:rPr>
            </a:br>
            <a:r>
              <a:rPr lang="en-US" sz="2400" u="sng" err="1">
                <a:latin typeface="Effra" panose="02000506080000020004"/>
              </a:rPr>
              <a:t>dus</a:t>
            </a:r>
            <a:r>
              <a:rPr lang="en-US" sz="2400">
                <a:latin typeface="Effra" panose="02000506080000020004"/>
              </a:rPr>
              <a:t> </a:t>
            </a:r>
            <a:r>
              <a:rPr lang="en-US" sz="2400" err="1">
                <a:latin typeface="Effra" panose="02000506080000020004"/>
              </a:rPr>
              <a:t>verhouding</a:t>
            </a:r>
            <a:r>
              <a:rPr lang="en-US" sz="2400">
                <a:latin typeface="Effra" panose="02000506080000020004"/>
              </a:rPr>
              <a:t> 9 : 3 : 3 : 1 (</a:t>
            </a:r>
            <a:r>
              <a:rPr lang="en-US" sz="2400" err="1">
                <a:latin typeface="Effra" panose="02000506080000020004"/>
              </a:rPr>
              <a:t>bij</a:t>
            </a:r>
            <a:r>
              <a:rPr lang="en-US" sz="2400">
                <a:latin typeface="Effra" panose="02000506080000020004"/>
              </a:rPr>
              <a:t> twee </a:t>
            </a:r>
            <a:r>
              <a:rPr lang="en-US" sz="2400" err="1">
                <a:latin typeface="Effra" panose="02000506080000020004"/>
              </a:rPr>
              <a:t>heterozygoten</a:t>
            </a:r>
            <a:r>
              <a:rPr lang="en-US" sz="2400">
                <a:latin typeface="Effra" panose="02000506080000020004"/>
              </a:rPr>
              <a:t> </a:t>
            </a:r>
            <a:r>
              <a:rPr lang="en-US" sz="2400" err="1">
                <a:latin typeface="Effra" panose="02000506080000020004"/>
              </a:rPr>
              <a:t>gekruist</a:t>
            </a:r>
            <a:r>
              <a:rPr lang="en-US" sz="2400">
                <a:latin typeface="Effra" panose="02000506080000020004"/>
              </a:rPr>
              <a:t>)</a:t>
            </a:r>
          </a:p>
        </p:txBody>
      </p:sp>
      <p:graphicFrame>
        <p:nvGraphicFramePr>
          <p:cNvPr id="3" name="Tabel 2">
            <a:extLst>
              <a:ext uri="{FF2B5EF4-FFF2-40B4-BE49-F238E27FC236}">
                <a16:creationId xmlns:a16="http://schemas.microsoft.com/office/drawing/2014/main" id="{F05CE121-1404-3F93-2617-F63B825C6AB1}"/>
              </a:ext>
            </a:extLst>
          </p:cNvPr>
          <p:cNvGraphicFramePr>
            <a:graphicFrameLocks noGrp="1"/>
          </p:cNvGraphicFramePr>
          <p:nvPr>
            <p:extLst>
              <p:ext uri="{D42A27DB-BD31-4B8C-83A1-F6EECF244321}">
                <p14:modId xmlns:p14="http://schemas.microsoft.com/office/powerpoint/2010/main" val="1951539508"/>
              </p:ext>
            </p:extLst>
          </p:nvPr>
        </p:nvGraphicFramePr>
        <p:xfrm>
          <a:off x="488328" y="2891894"/>
          <a:ext cx="6362700" cy="2286000"/>
        </p:xfrm>
        <a:graphic>
          <a:graphicData uri="http://schemas.openxmlformats.org/drawingml/2006/table">
            <a:tbl>
              <a:tblPr firstRow="1" bandRow="1">
                <a:tableStyleId>{5940675A-B579-460E-94D1-54222C63F5DA}</a:tableStyleId>
              </a:tblPr>
              <a:tblGrid>
                <a:gridCol w="1272540">
                  <a:extLst>
                    <a:ext uri="{9D8B030D-6E8A-4147-A177-3AD203B41FA5}">
                      <a16:colId xmlns:a16="http://schemas.microsoft.com/office/drawing/2014/main" val="4079570700"/>
                    </a:ext>
                  </a:extLst>
                </a:gridCol>
                <a:gridCol w="1272540">
                  <a:extLst>
                    <a:ext uri="{9D8B030D-6E8A-4147-A177-3AD203B41FA5}">
                      <a16:colId xmlns:a16="http://schemas.microsoft.com/office/drawing/2014/main" val="483502898"/>
                    </a:ext>
                  </a:extLst>
                </a:gridCol>
                <a:gridCol w="1272540">
                  <a:extLst>
                    <a:ext uri="{9D8B030D-6E8A-4147-A177-3AD203B41FA5}">
                      <a16:colId xmlns:a16="http://schemas.microsoft.com/office/drawing/2014/main" val="2556273140"/>
                    </a:ext>
                  </a:extLst>
                </a:gridCol>
                <a:gridCol w="1272540">
                  <a:extLst>
                    <a:ext uri="{9D8B030D-6E8A-4147-A177-3AD203B41FA5}">
                      <a16:colId xmlns:a16="http://schemas.microsoft.com/office/drawing/2014/main" val="2182614145"/>
                    </a:ext>
                  </a:extLst>
                </a:gridCol>
                <a:gridCol w="1272540">
                  <a:extLst>
                    <a:ext uri="{9D8B030D-6E8A-4147-A177-3AD203B41FA5}">
                      <a16:colId xmlns:a16="http://schemas.microsoft.com/office/drawing/2014/main" val="3066041383"/>
                    </a:ext>
                  </a:extLst>
                </a:gridCol>
              </a:tblGrid>
              <a:tr h="370840">
                <a:tc>
                  <a:txBody>
                    <a:bodyPr/>
                    <a:lstStyle/>
                    <a:p>
                      <a:pPr algn="ctr"/>
                      <a:endParaRPr lang="nl-NL" sz="2400">
                        <a:latin typeface="Effra" panose="02000506080000020004"/>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a:latin typeface="Effra" panose="02000506080000020004"/>
                        </a:rPr>
                        <a:t>AB</a:t>
                      </a:r>
                      <a:endParaRPr lang="nl-NL" sz="2400" b="1">
                        <a:latin typeface="Effra" panose="020005060800000200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a:latin typeface="Effra" panose="02000506080000020004"/>
                        </a:rPr>
                        <a:t>Ab</a:t>
                      </a:r>
                      <a:endParaRPr lang="nl-NL" sz="2400" b="1">
                        <a:latin typeface="Effra" panose="020005060800000200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err="1">
                          <a:latin typeface="Effra" panose="02000506080000020004"/>
                        </a:rPr>
                        <a:t>aB</a:t>
                      </a:r>
                      <a:endParaRPr lang="nl-NL" sz="2400" b="1">
                        <a:latin typeface="Effra" panose="020005060800000200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a:latin typeface="Effra" panose="02000506080000020004"/>
                        </a:rPr>
                        <a:t>ab</a:t>
                      </a:r>
                      <a:endParaRPr lang="nl-NL" sz="2400" b="1">
                        <a:latin typeface="Effra" panose="02000506080000020004"/>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2197707"/>
                  </a:ext>
                </a:extLst>
              </a:tr>
              <a:tr h="370840">
                <a:tc>
                  <a:txBody>
                    <a:bodyPr/>
                    <a:lstStyle/>
                    <a:p>
                      <a:pPr algn="ctr"/>
                      <a:r>
                        <a:rPr lang="en-US" sz="2400" b="1">
                          <a:latin typeface="Effra" panose="02000506080000020004"/>
                        </a:rPr>
                        <a:t>AB</a:t>
                      </a:r>
                      <a:endParaRPr lang="nl-NL" sz="2400" b="1">
                        <a:latin typeface="Effra" panose="02000506080000020004"/>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nl-NL" sz="2400" b="1">
                        <a:solidFill>
                          <a:srgbClr val="FF0000"/>
                        </a:solidFill>
                        <a:latin typeface="Effra" panose="020005060800000200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nl-NL" sz="2400" b="1">
                        <a:solidFill>
                          <a:srgbClr val="FF0000"/>
                        </a:solidFill>
                        <a:latin typeface="Effra" panose="020005060800000200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nl-NL" sz="2400" b="1">
                        <a:solidFill>
                          <a:srgbClr val="FF0000"/>
                        </a:solidFill>
                        <a:latin typeface="Effra" panose="020005060800000200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nl-NL" sz="2400" b="1">
                        <a:solidFill>
                          <a:srgbClr val="FF0000"/>
                        </a:solidFill>
                        <a:latin typeface="Effra" panose="02000506080000020004"/>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42218024"/>
                  </a:ext>
                </a:extLst>
              </a:tr>
              <a:tr h="370840">
                <a:tc>
                  <a:txBody>
                    <a:bodyPr/>
                    <a:lstStyle/>
                    <a:p>
                      <a:pPr algn="ctr"/>
                      <a:r>
                        <a:rPr lang="en-US" sz="2400" b="1">
                          <a:latin typeface="Effra" panose="02000506080000020004"/>
                        </a:rPr>
                        <a:t>Ab</a:t>
                      </a:r>
                      <a:endParaRPr lang="nl-NL" sz="2400" b="1">
                        <a:latin typeface="Effra" panose="02000506080000020004"/>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nl-NL" sz="2400" b="1">
                        <a:solidFill>
                          <a:srgbClr val="FF0000"/>
                        </a:solidFill>
                        <a:latin typeface="Effra" panose="020005060800000200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nl-NL" sz="2400" i="1" u="sng">
                        <a:solidFill>
                          <a:srgbClr val="FF0000"/>
                        </a:solidFill>
                        <a:latin typeface="Effra" panose="020005060800000200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nl-NL" sz="2400" b="1">
                        <a:solidFill>
                          <a:srgbClr val="FF0000"/>
                        </a:solidFill>
                        <a:latin typeface="Effra" panose="020005060800000200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nl-NL" sz="2400" i="1" u="sng">
                        <a:solidFill>
                          <a:srgbClr val="FF0000"/>
                        </a:solidFill>
                        <a:latin typeface="Effra" panose="02000506080000020004"/>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998233"/>
                  </a:ext>
                </a:extLst>
              </a:tr>
              <a:tr h="370840">
                <a:tc>
                  <a:txBody>
                    <a:bodyPr/>
                    <a:lstStyle/>
                    <a:p>
                      <a:pPr algn="ctr"/>
                      <a:r>
                        <a:rPr lang="en-US" sz="2400" b="1" err="1">
                          <a:latin typeface="Effra" panose="02000506080000020004"/>
                        </a:rPr>
                        <a:t>aB</a:t>
                      </a:r>
                      <a:endParaRPr lang="nl-NL" sz="2400" b="1">
                        <a:latin typeface="Effra" panose="02000506080000020004"/>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nl-NL" sz="2400" b="1">
                        <a:solidFill>
                          <a:srgbClr val="FF0000"/>
                        </a:solidFill>
                        <a:latin typeface="Effra" panose="020005060800000200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nl-NL" sz="2400" b="1">
                        <a:solidFill>
                          <a:srgbClr val="FF0000"/>
                        </a:solidFill>
                        <a:latin typeface="Effra" panose="020005060800000200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nl-NL" sz="2400" b="1">
                        <a:solidFill>
                          <a:srgbClr val="FFC000"/>
                        </a:solidFill>
                        <a:latin typeface="Effra" panose="020005060800000200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nl-NL" sz="2400" b="1">
                        <a:solidFill>
                          <a:srgbClr val="FFC000"/>
                        </a:solidFill>
                        <a:latin typeface="Effra" panose="02000506080000020004"/>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92856915"/>
                  </a:ext>
                </a:extLst>
              </a:tr>
              <a:tr h="370840">
                <a:tc>
                  <a:txBody>
                    <a:bodyPr/>
                    <a:lstStyle/>
                    <a:p>
                      <a:pPr algn="ctr"/>
                      <a:r>
                        <a:rPr lang="en-US" sz="2400" b="1">
                          <a:latin typeface="Effra" panose="02000506080000020004"/>
                        </a:rPr>
                        <a:t>ab</a:t>
                      </a:r>
                      <a:endParaRPr lang="nl-NL" sz="2400" b="1">
                        <a:latin typeface="Effra" panose="02000506080000020004"/>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nl-NL" sz="2400" b="1">
                        <a:solidFill>
                          <a:srgbClr val="FF0000"/>
                        </a:solidFill>
                        <a:latin typeface="Effra" panose="020005060800000200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nl-NL" sz="2400" i="1" u="sng">
                        <a:solidFill>
                          <a:srgbClr val="FF0000"/>
                        </a:solidFill>
                        <a:latin typeface="Effra" panose="020005060800000200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nl-NL" sz="2400" b="1">
                        <a:solidFill>
                          <a:srgbClr val="FFC000"/>
                        </a:solidFill>
                        <a:latin typeface="Effra" panose="020005060800000200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nl-NL" sz="2400" i="1" u="sng">
                        <a:solidFill>
                          <a:srgbClr val="FFC000"/>
                        </a:solidFill>
                        <a:latin typeface="Effra" panose="02000506080000020004"/>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71750303"/>
                  </a:ext>
                </a:extLst>
              </a:tr>
            </a:tbl>
          </a:graphicData>
        </a:graphic>
      </p:graphicFrame>
      <p:graphicFrame>
        <p:nvGraphicFramePr>
          <p:cNvPr id="7" name="Tabel 6">
            <a:extLst>
              <a:ext uri="{FF2B5EF4-FFF2-40B4-BE49-F238E27FC236}">
                <a16:creationId xmlns:a16="http://schemas.microsoft.com/office/drawing/2014/main" id="{47B67B37-017D-E8DF-63B5-4AD1B7049F5E}"/>
              </a:ext>
            </a:extLst>
          </p:cNvPr>
          <p:cNvGraphicFramePr>
            <a:graphicFrameLocks noGrp="1"/>
          </p:cNvGraphicFramePr>
          <p:nvPr>
            <p:extLst>
              <p:ext uri="{D42A27DB-BD31-4B8C-83A1-F6EECF244321}">
                <p14:modId xmlns:p14="http://schemas.microsoft.com/office/powerpoint/2010/main" val="2164001667"/>
              </p:ext>
            </p:extLst>
          </p:nvPr>
        </p:nvGraphicFramePr>
        <p:xfrm>
          <a:off x="7648748" y="2559114"/>
          <a:ext cx="2339973" cy="1371600"/>
        </p:xfrm>
        <a:graphic>
          <a:graphicData uri="http://schemas.openxmlformats.org/drawingml/2006/table">
            <a:tbl>
              <a:tblPr firstRow="1" bandRow="1">
                <a:tableStyleId>{1288DF71-F4DC-40A4-AA78-C62E05D052D6}</a:tableStyleId>
              </a:tblPr>
              <a:tblGrid>
                <a:gridCol w="779991">
                  <a:extLst>
                    <a:ext uri="{9D8B030D-6E8A-4147-A177-3AD203B41FA5}">
                      <a16:colId xmlns:a16="http://schemas.microsoft.com/office/drawing/2014/main" val="442212298"/>
                    </a:ext>
                  </a:extLst>
                </a:gridCol>
                <a:gridCol w="779991">
                  <a:extLst>
                    <a:ext uri="{9D8B030D-6E8A-4147-A177-3AD203B41FA5}">
                      <a16:colId xmlns:a16="http://schemas.microsoft.com/office/drawing/2014/main" val="1119864761"/>
                    </a:ext>
                  </a:extLst>
                </a:gridCol>
                <a:gridCol w="779991">
                  <a:extLst>
                    <a:ext uri="{9D8B030D-6E8A-4147-A177-3AD203B41FA5}">
                      <a16:colId xmlns:a16="http://schemas.microsoft.com/office/drawing/2014/main" val="2276246708"/>
                    </a:ext>
                  </a:extLst>
                </a:gridCol>
              </a:tblGrid>
              <a:tr h="370840">
                <a:tc>
                  <a:txBody>
                    <a:bodyPr/>
                    <a:lstStyle/>
                    <a:p>
                      <a:endParaRPr lang="nl-NL" sz="2400" b="1">
                        <a:latin typeface="Effra" panose="02000506080000020004"/>
                      </a:endParaRPr>
                    </a:p>
                  </a:txBody>
                  <a:tcPr/>
                </a:tc>
                <a:tc>
                  <a:txBody>
                    <a:bodyPr/>
                    <a:lstStyle/>
                    <a:p>
                      <a:r>
                        <a:rPr lang="nl-NL" sz="2400" b="1">
                          <a:latin typeface="Effra" panose="02000506080000020004"/>
                        </a:rPr>
                        <a:t>A</a:t>
                      </a:r>
                    </a:p>
                  </a:txBody>
                  <a:tcPr/>
                </a:tc>
                <a:tc>
                  <a:txBody>
                    <a:bodyPr/>
                    <a:lstStyle/>
                    <a:p>
                      <a:r>
                        <a:rPr lang="nl-NL" sz="2400" b="1">
                          <a:latin typeface="Effra" panose="02000506080000020004"/>
                        </a:rPr>
                        <a:t>a</a:t>
                      </a:r>
                    </a:p>
                  </a:txBody>
                  <a:tcPr/>
                </a:tc>
                <a:extLst>
                  <a:ext uri="{0D108BD9-81ED-4DB2-BD59-A6C34878D82A}">
                    <a16:rowId xmlns:a16="http://schemas.microsoft.com/office/drawing/2014/main" val="1956521087"/>
                  </a:ext>
                </a:extLst>
              </a:tr>
              <a:tr h="370840">
                <a:tc>
                  <a:txBody>
                    <a:bodyPr/>
                    <a:lstStyle/>
                    <a:p>
                      <a:r>
                        <a:rPr lang="nl-NL" sz="2400" b="1">
                          <a:latin typeface="Effra" panose="02000506080000020004"/>
                        </a:rPr>
                        <a:t>A</a:t>
                      </a:r>
                    </a:p>
                  </a:txBody>
                  <a:tcPr/>
                </a:tc>
                <a:tc>
                  <a:txBody>
                    <a:bodyPr/>
                    <a:lstStyle/>
                    <a:p>
                      <a:r>
                        <a:rPr lang="nl-NL" sz="2400">
                          <a:latin typeface="Effra" panose="02000506080000020004"/>
                        </a:rPr>
                        <a:t>AA</a:t>
                      </a:r>
                    </a:p>
                  </a:txBody>
                  <a:tcPr/>
                </a:tc>
                <a:tc>
                  <a:txBody>
                    <a:bodyPr/>
                    <a:lstStyle/>
                    <a:p>
                      <a:r>
                        <a:rPr lang="nl-NL" sz="2400">
                          <a:latin typeface="Effra" panose="02000506080000020004"/>
                        </a:rPr>
                        <a:t>Aa</a:t>
                      </a:r>
                    </a:p>
                  </a:txBody>
                  <a:tcPr/>
                </a:tc>
                <a:extLst>
                  <a:ext uri="{0D108BD9-81ED-4DB2-BD59-A6C34878D82A}">
                    <a16:rowId xmlns:a16="http://schemas.microsoft.com/office/drawing/2014/main" val="3455880918"/>
                  </a:ext>
                </a:extLst>
              </a:tr>
              <a:tr h="370840">
                <a:tc>
                  <a:txBody>
                    <a:bodyPr/>
                    <a:lstStyle/>
                    <a:p>
                      <a:r>
                        <a:rPr lang="nl-NL" sz="2400" b="1">
                          <a:latin typeface="Effra" panose="02000506080000020004"/>
                        </a:rPr>
                        <a:t>a</a:t>
                      </a:r>
                    </a:p>
                  </a:txBody>
                  <a:tcPr/>
                </a:tc>
                <a:tc>
                  <a:txBody>
                    <a:bodyPr/>
                    <a:lstStyle/>
                    <a:p>
                      <a:r>
                        <a:rPr lang="nl-NL" sz="2400">
                          <a:latin typeface="Effra" panose="02000506080000020004"/>
                        </a:rPr>
                        <a:t>Aa</a:t>
                      </a:r>
                    </a:p>
                  </a:txBody>
                  <a:tcPr/>
                </a:tc>
                <a:tc>
                  <a:txBody>
                    <a:bodyPr/>
                    <a:lstStyle/>
                    <a:p>
                      <a:r>
                        <a:rPr lang="nl-NL" sz="2400" err="1">
                          <a:latin typeface="Effra" panose="02000506080000020004"/>
                        </a:rPr>
                        <a:t>aa</a:t>
                      </a:r>
                      <a:endParaRPr lang="nl-NL" sz="2400">
                        <a:latin typeface="Effra" panose="02000506080000020004"/>
                      </a:endParaRPr>
                    </a:p>
                  </a:txBody>
                  <a:tcPr/>
                </a:tc>
                <a:extLst>
                  <a:ext uri="{0D108BD9-81ED-4DB2-BD59-A6C34878D82A}">
                    <a16:rowId xmlns:a16="http://schemas.microsoft.com/office/drawing/2014/main" val="590335230"/>
                  </a:ext>
                </a:extLst>
              </a:tr>
            </a:tbl>
          </a:graphicData>
        </a:graphic>
      </p:graphicFrame>
      <p:graphicFrame>
        <p:nvGraphicFramePr>
          <p:cNvPr id="8" name="Tabel 7">
            <a:extLst>
              <a:ext uri="{FF2B5EF4-FFF2-40B4-BE49-F238E27FC236}">
                <a16:creationId xmlns:a16="http://schemas.microsoft.com/office/drawing/2014/main" id="{9BC7B525-A751-0105-A6B7-4034DF1C5CC9}"/>
              </a:ext>
            </a:extLst>
          </p:cNvPr>
          <p:cNvGraphicFramePr>
            <a:graphicFrameLocks noGrp="1"/>
          </p:cNvGraphicFramePr>
          <p:nvPr>
            <p:extLst>
              <p:ext uri="{D42A27DB-BD31-4B8C-83A1-F6EECF244321}">
                <p14:modId xmlns:p14="http://schemas.microsoft.com/office/powerpoint/2010/main" val="704662036"/>
              </p:ext>
            </p:extLst>
          </p:nvPr>
        </p:nvGraphicFramePr>
        <p:xfrm>
          <a:off x="7636219" y="4162023"/>
          <a:ext cx="2339973" cy="1371600"/>
        </p:xfrm>
        <a:graphic>
          <a:graphicData uri="http://schemas.openxmlformats.org/drawingml/2006/table">
            <a:tbl>
              <a:tblPr firstRow="1" bandRow="1">
                <a:tableStyleId>{1288DF71-F4DC-40A4-AA78-C62E05D052D6}</a:tableStyleId>
              </a:tblPr>
              <a:tblGrid>
                <a:gridCol w="779991">
                  <a:extLst>
                    <a:ext uri="{9D8B030D-6E8A-4147-A177-3AD203B41FA5}">
                      <a16:colId xmlns:a16="http://schemas.microsoft.com/office/drawing/2014/main" val="442212298"/>
                    </a:ext>
                  </a:extLst>
                </a:gridCol>
                <a:gridCol w="779991">
                  <a:extLst>
                    <a:ext uri="{9D8B030D-6E8A-4147-A177-3AD203B41FA5}">
                      <a16:colId xmlns:a16="http://schemas.microsoft.com/office/drawing/2014/main" val="1119864761"/>
                    </a:ext>
                  </a:extLst>
                </a:gridCol>
                <a:gridCol w="779991">
                  <a:extLst>
                    <a:ext uri="{9D8B030D-6E8A-4147-A177-3AD203B41FA5}">
                      <a16:colId xmlns:a16="http://schemas.microsoft.com/office/drawing/2014/main" val="2276246708"/>
                    </a:ext>
                  </a:extLst>
                </a:gridCol>
              </a:tblGrid>
              <a:tr h="370840">
                <a:tc>
                  <a:txBody>
                    <a:bodyPr/>
                    <a:lstStyle/>
                    <a:p>
                      <a:endParaRPr lang="nl-NL" sz="2400" b="1">
                        <a:latin typeface="Effra" panose="02000506080000020004"/>
                      </a:endParaRPr>
                    </a:p>
                  </a:txBody>
                  <a:tcPr/>
                </a:tc>
                <a:tc>
                  <a:txBody>
                    <a:bodyPr/>
                    <a:lstStyle/>
                    <a:p>
                      <a:r>
                        <a:rPr lang="nl-NL" sz="2400" b="1">
                          <a:latin typeface="Effra" panose="02000506080000020004"/>
                        </a:rPr>
                        <a:t>B</a:t>
                      </a:r>
                    </a:p>
                  </a:txBody>
                  <a:tcPr/>
                </a:tc>
                <a:tc>
                  <a:txBody>
                    <a:bodyPr/>
                    <a:lstStyle/>
                    <a:p>
                      <a:r>
                        <a:rPr lang="nl-NL" sz="2400" b="1">
                          <a:latin typeface="Effra" panose="02000506080000020004"/>
                        </a:rPr>
                        <a:t>b</a:t>
                      </a:r>
                    </a:p>
                  </a:txBody>
                  <a:tcPr/>
                </a:tc>
                <a:extLst>
                  <a:ext uri="{0D108BD9-81ED-4DB2-BD59-A6C34878D82A}">
                    <a16:rowId xmlns:a16="http://schemas.microsoft.com/office/drawing/2014/main" val="1956521087"/>
                  </a:ext>
                </a:extLst>
              </a:tr>
              <a:tr h="370840">
                <a:tc>
                  <a:txBody>
                    <a:bodyPr/>
                    <a:lstStyle/>
                    <a:p>
                      <a:r>
                        <a:rPr lang="nl-NL" sz="2400" b="1">
                          <a:latin typeface="Effra" panose="02000506080000020004"/>
                        </a:rPr>
                        <a:t>B</a:t>
                      </a:r>
                    </a:p>
                  </a:txBody>
                  <a:tcPr/>
                </a:tc>
                <a:tc>
                  <a:txBody>
                    <a:bodyPr/>
                    <a:lstStyle/>
                    <a:p>
                      <a:r>
                        <a:rPr lang="nl-NL" sz="2400">
                          <a:latin typeface="Effra" panose="02000506080000020004"/>
                        </a:rPr>
                        <a:t>BB</a:t>
                      </a:r>
                    </a:p>
                  </a:txBody>
                  <a:tcPr/>
                </a:tc>
                <a:tc>
                  <a:txBody>
                    <a:bodyPr/>
                    <a:lstStyle/>
                    <a:p>
                      <a:r>
                        <a:rPr lang="nl-NL" sz="2400" err="1">
                          <a:latin typeface="Effra" panose="02000506080000020004"/>
                        </a:rPr>
                        <a:t>Bb</a:t>
                      </a:r>
                      <a:endParaRPr lang="nl-NL" sz="2400">
                        <a:latin typeface="Effra" panose="02000506080000020004"/>
                      </a:endParaRPr>
                    </a:p>
                  </a:txBody>
                  <a:tcPr/>
                </a:tc>
                <a:extLst>
                  <a:ext uri="{0D108BD9-81ED-4DB2-BD59-A6C34878D82A}">
                    <a16:rowId xmlns:a16="http://schemas.microsoft.com/office/drawing/2014/main" val="3455880918"/>
                  </a:ext>
                </a:extLst>
              </a:tr>
              <a:tr h="370840">
                <a:tc>
                  <a:txBody>
                    <a:bodyPr/>
                    <a:lstStyle/>
                    <a:p>
                      <a:r>
                        <a:rPr lang="nl-NL" sz="2400" b="1">
                          <a:latin typeface="Effra" panose="02000506080000020004"/>
                        </a:rPr>
                        <a:t>b</a:t>
                      </a:r>
                    </a:p>
                  </a:txBody>
                  <a:tcPr/>
                </a:tc>
                <a:tc>
                  <a:txBody>
                    <a:bodyPr/>
                    <a:lstStyle/>
                    <a:p>
                      <a:r>
                        <a:rPr lang="nl-NL" sz="2400" err="1">
                          <a:latin typeface="Effra" panose="02000506080000020004"/>
                        </a:rPr>
                        <a:t>Bb</a:t>
                      </a:r>
                      <a:endParaRPr lang="nl-NL" sz="2400">
                        <a:latin typeface="Effra" panose="02000506080000020004"/>
                      </a:endParaRPr>
                    </a:p>
                  </a:txBody>
                  <a:tcPr/>
                </a:tc>
                <a:tc>
                  <a:txBody>
                    <a:bodyPr/>
                    <a:lstStyle/>
                    <a:p>
                      <a:r>
                        <a:rPr lang="nl-NL" sz="2400" err="1">
                          <a:latin typeface="Effra" panose="02000506080000020004"/>
                        </a:rPr>
                        <a:t>bb</a:t>
                      </a:r>
                      <a:endParaRPr lang="nl-NL" sz="2400">
                        <a:latin typeface="Effra" panose="02000506080000020004"/>
                      </a:endParaRPr>
                    </a:p>
                  </a:txBody>
                  <a:tcPr/>
                </a:tc>
                <a:extLst>
                  <a:ext uri="{0D108BD9-81ED-4DB2-BD59-A6C34878D82A}">
                    <a16:rowId xmlns:a16="http://schemas.microsoft.com/office/drawing/2014/main" val="590335230"/>
                  </a:ext>
                </a:extLst>
              </a:tr>
            </a:tbl>
          </a:graphicData>
        </a:graphic>
      </p:graphicFrame>
      <p:graphicFrame>
        <p:nvGraphicFramePr>
          <p:cNvPr id="9" name="Tabel 8">
            <a:extLst>
              <a:ext uri="{FF2B5EF4-FFF2-40B4-BE49-F238E27FC236}">
                <a16:creationId xmlns:a16="http://schemas.microsoft.com/office/drawing/2014/main" id="{BA70C1E1-FD22-EEB8-8CD0-64F30F5DFED5}"/>
              </a:ext>
            </a:extLst>
          </p:cNvPr>
          <p:cNvGraphicFramePr>
            <a:graphicFrameLocks noGrp="1"/>
          </p:cNvGraphicFramePr>
          <p:nvPr>
            <p:extLst>
              <p:ext uri="{D42A27DB-BD31-4B8C-83A1-F6EECF244321}">
                <p14:modId xmlns:p14="http://schemas.microsoft.com/office/powerpoint/2010/main" val="1717672623"/>
              </p:ext>
            </p:extLst>
          </p:nvPr>
        </p:nvGraphicFramePr>
        <p:xfrm>
          <a:off x="488328" y="2891894"/>
          <a:ext cx="6362700" cy="2286000"/>
        </p:xfrm>
        <a:graphic>
          <a:graphicData uri="http://schemas.openxmlformats.org/drawingml/2006/table">
            <a:tbl>
              <a:tblPr firstRow="1" bandRow="1">
                <a:tableStyleId>{5940675A-B579-460E-94D1-54222C63F5DA}</a:tableStyleId>
              </a:tblPr>
              <a:tblGrid>
                <a:gridCol w="1272540">
                  <a:extLst>
                    <a:ext uri="{9D8B030D-6E8A-4147-A177-3AD203B41FA5}">
                      <a16:colId xmlns:a16="http://schemas.microsoft.com/office/drawing/2014/main" val="4079570700"/>
                    </a:ext>
                  </a:extLst>
                </a:gridCol>
                <a:gridCol w="1272540">
                  <a:extLst>
                    <a:ext uri="{9D8B030D-6E8A-4147-A177-3AD203B41FA5}">
                      <a16:colId xmlns:a16="http://schemas.microsoft.com/office/drawing/2014/main" val="483502898"/>
                    </a:ext>
                  </a:extLst>
                </a:gridCol>
                <a:gridCol w="1272540">
                  <a:extLst>
                    <a:ext uri="{9D8B030D-6E8A-4147-A177-3AD203B41FA5}">
                      <a16:colId xmlns:a16="http://schemas.microsoft.com/office/drawing/2014/main" val="2556273140"/>
                    </a:ext>
                  </a:extLst>
                </a:gridCol>
                <a:gridCol w="1272540">
                  <a:extLst>
                    <a:ext uri="{9D8B030D-6E8A-4147-A177-3AD203B41FA5}">
                      <a16:colId xmlns:a16="http://schemas.microsoft.com/office/drawing/2014/main" val="2182614145"/>
                    </a:ext>
                  </a:extLst>
                </a:gridCol>
                <a:gridCol w="1272540">
                  <a:extLst>
                    <a:ext uri="{9D8B030D-6E8A-4147-A177-3AD203B41FA5}">
                      <a16:colId xmlns:a16="http://schemas.microsoft.com/office/drawing/2014/main" val="3066041383"/>
                    </a:ext>
                  </a:extLst>
                </a:gridCol>
              </a:tblGrid>
              <a:tr h="370840">
                <a:tc>
                  <a:txBody>
                    <a:bodyPr/>
                    <a:lstStyle/>
                    <a:p>
                      <a:pPr algn="ctr"/>
                      <a:endParaRPr lang="nl-NL" sz="2400">
                        <a:latin typeface="Effra" panose="02000506080000020004"/>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a:latin typeface="Effra" panose="02000506080000020004"/>
                        </a:rPr>
                        <a:t>AB</a:t>
                      </a:r>
                      <a:endParaRPr lang="nl-NL" sz="2400" b="1">
                        <a:latin typeface="Effra" panose="020005060800000200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a:latin typeface="Effra" panose="02000506080000020004"/>
                        </a:rPr>
                        <a:t>Ab</a:t>
                      </a:r>
                      <a:endParaRPr lang="nl-NL" sz="2400" b="1">
                        <a:latin typeface="Effra" panose="020005060800000200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err="1">
                          <a:latin typeface="Effra" panose="02000506080000020004"/>
                        </a:rPr>
                        <a:t>aB</a:t>
                      </a:r>
                      <a:endParaRPr lang="nl-NL" sz="2400" b="1">
                        <a:latin typeface="Effra" panose="020005060800000200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a:latin typeface="Effra" panose="02000506080000020004"/>
                        </a:rPr>
                        <a:t>ab</a:t>
                      </a:r>
                      <a:endParaRPr lang="nl-NL" sz="2400" b="1">
                        <a:latin typeface="Effra" panose="02000506080000020004"/>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2197707"/>
                  </a:ext>
                </a:extLst>
              </a:tr>
              <a:tr h="370840">
                <a:tc>
                  <a:txBody>
                    <a:bodyPr/>
                    <a:lstStyle/>
                    <a:p>
                      <a:pPr algn="ctr"/>
                      <a:r>
                        <a:rPr lang="en-US" sz="2400" b="1">
                          <a:latin typeface="Effra" panose="02000506080000020004"/>
                        </a:rPr>
                        <a:t>AB</a:t>
                      </a:r>
                      <a:endParaRPr lang="nl-NL" sz="2400" b="1">
                        <a:latin typeface="Effra" panose="02000506080000020004"/>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a:solidFill>
                            <a:srgbClr val="FF0000"/>
                          </a:solidFill>
                          <a:latin typeface="Effra" panose="02000506080000020004"/>
                        </a:rPr>
                        <a:t>AABB</a:t>
                      </a:r>
                      <a:endParaRPr lang="nl-NL" sz="2400" b="1">
                        <a:solidFill>
                          <a:srgbClr val="FF0000"/>
                        </a:solidFill>
                        <a:latin typeface="Effra" panose="020005060800000200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err="1">
                          <a:solidFill>
                            <a:srgbClr val="FF0000"/>
                          </a:solidFill>
                          <a:latin typeface="Effra" panose="02000506080000020004"/>
                        </a:rPr>
                        <a:t>AABb</a:t>
                      </a:r>
                      <a:endParaRPr lang="nl-NL" sz="2400" b="1">
                        <a:solidFill>
                          <a:srgbClr val="FF0000"/>
                        </a:solidFill>
                        <a:latin typeface="Effra" panose="020005060800000200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err="1">
                          <a:solidFill>
                            <a:srgbClr val="FF0000"/>
                          </a:solidFill>
                          <a:latin typeface="Effra" panose="02000506080000020004"/>
                        </a:rPr>
                        <a:t>AaBB</a:t>
                      </a:r>
                      <a:endParaRPr lang="nl-NL" sz="2400" b="1">
                        <a:solidFill>
                          <a:srgbClr val="FF0000"/>
                        </a:solidFill>
                        <a:latin typeface="Effra" panose="020005060800000200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err="1">
                          <a:solidFill>
                            <a:srgbClr val="FF0000"/>
                          </a:solidFill>
                          <a:latin typeface="Effra" panose="02000506080000020004"/>
                        </a:rPr>
                        <a:t>AaBb</a:t>
                      </a:r>
                      <a:endParaRPr lang="nl-NL" sz="2400" b="1">
                        <a:solidFill>
                          <a:srgbClr val="FF0000"/>
                        </a:solidFill>
                        <a:latin typeface="Effra" panose="02000506080000020004"/>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42218024"/>
                  </a:ext>
                </a:extLst>
              </a:tr>
              <a:tr h="370840">
                <a:tc>
                  <a:txBody>
                    <a:bodyPr/>
                    <a:lstStyle/>
                    <a:p>
                      <a:pPr algn="ctr"/>
                      <a:r>
                        <a:rPr lang="en-US" sz="2400" b="1">
                          <a:latin typeface="Effra" panose="02000506080000020004"/>
                        </a:rPr>
                        <a:t>Ab</a:t>
                      </a:r>
                      <a:endParaRPr lang="nl-NL" sz="2400" b="1">
                        <a:latin typeface="Effra" panose="02000506080000020004"/>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err="1">
                          <a:solidFill>
                            <a:srgbClr val="FF0000"/>
                          </a:solidFill>
                          <a:latin typeface="Effra" panose="02000506080000020004"/>
                        </a:rPr>
                        <a:t>AABb</a:t>
                      </a:r>
                      <a:endParaRPr lang="nl-NL" sz="2400" b="1">
                        <a:solidFill>
                          <a:srgbClr val="FF0000"/>
                        </a:solidFill>
                        <a:latin typeface="Effra" panose="020005060800000200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i="1" u="sng" err="1">
                          <a:solidFill>
                            <a:srgbClr val="FF0000"/>
                          </a:solidFill>
                          <a:latin typeface="Effra" panose="02000506080000020004"/>
                        </a:rPr>
                        <a:t>Aabb</a:t>
                      </a:r>
                      <a:endParaRPr lang="nl-NL" sz="2400" i="1" u="sng">
                        <a:solidFill>
                          <a:srgbClr val="FF0000"/>
                        </a:solidFill>
                        <a:latin typeface="Effra" panose="020005060800000200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err="1">
                          <a:solidFill>
                            <a:srgbClr val="FF0000"/>
                          </a:solidFill>
                          <a:latin typeface="Effra" panose="02000506080000020004"/>
                        </a:rPr>
                        <a:t>AaBb</a:t>
                      </a:r>
                      <a:endParaRPr lang="nl-NL" sz="2400" b="1">
                        <a:solidFill>
                          <a:srgbClr val="FF0000"/>
                        </a:solidFill>
                        <a:latin typeface="Effra" panose="020005060800000200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i="1" u="sng" err="1">
                          <a:solidFill>
                            <a:srgbClr val="FF0000"/>
                          </a:solidFill>
                          <a:latin typeface="Effra" panose="02000506080000020004"/>
                        </a:rPr>
                        <a:t>Aabb</a:t>
                      </a:r>
                      <a:endParaRPr lang="nl-NL" sz="2400" i="1" u="sng">
                        <a:solidFill>
                          <a:srgbClr val="FF0000"/>
                        </a:solidFill>
                        <a:latin typeface="Effra" panose="02000506080000020004"/>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998233"/>
                  </a:ext>
                </a:extLst>
              </a:tr>
              <a:tr h="370840">
                <a:tc>
                  <a:txBody>
                    <a:bodyPr/>
                    <a:lstStyle/>
                    <a:p>
                      <a:pPr algn="ctr"/>
                      <a:r>
                        <a:rPr lang="en-US" sz="2400" b="1" err="1">
                          <a:latin typeface="Effra" panose="02000506080000020004"/>
                        </a:rPr>
                        <a:t>aB</a:t>
                      </a:r>
                      <a:endParaRPr lang="nl-NL" sz="2400" b="1">
                        <a:latin typeface="Effra" panose="02000506080000020004"/>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err="1">
                          <a:solidFill>
                            <a:srgbClr val="FF0000"/>
                          </a:solidFill>
                          <a:latin typeface="Effra" panose="02000506080000020004"/>
                        </a:rPr>
                        <a:t>AaBB</a:t>
                      </a:r>
                      <a:endParaRPr lang="nl-NL" sz="2400" b="1">
                        <a:solidFill>
                          <a:srgbClr val="FF0000"/>
                        </a:solidFill>
                        <a:latin typeface="Effra" panose="020005060800000200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err="1">
                          <a:solidFill>
                            <a:srgbClr val="FF0000"/>
                          </a:solidFill>
                          <a:latin typeface="Effra" panose="02000506080000020004"/>
                        </a:rPr>
                        <a:t>AaBb</a:t>
                      </a:r>
                      <a:endParaRPr lang="nl-NL" sz="2400" b="1">
                        <a:solidFill>
                          <a:srgbClr val="FF0000"/>
                        </a:solidFill>
                        <a:latin typeface="Effra" panose="020005060800000200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err="1">
                          <a:solidFill>
                            <a:srgbClr val="FFC000"/>
                          </a:solidFill>
                          <a:latin typeface="Effra" panose="02000506080000020004"/>
                        </a:rPr>
                        <a:t>aaBB</a:t>
                      </a:r>
                      <a:endParaRPr lang="nl-NL" sz="2400" b="1">
                        <a:solidFill>
                          <a:srgbClr val="FFC000"/>
                        </a:solidFill>
                        <a:latin typeface="Effra" panose="020005060800000200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err="1">
                          <a:solidFill>
                            <a:srgbClr val="FFC000"/>
                          </a:solidFill>
                          <a:latin typeface="Effra" panose="02000506080000020004"/>
                        </a:rPr>
                        <a:t>aaBb</a:t>
                      </a:r>
                      <a:endParaRPr lang="nl-NL" sz="2400" b="1">
                        <a:solidFill>
                          <a:srgbClr val="FFC000"/>
                        </a:solidFill>
                        <a:latin typeface="Effra" panose="02000506080000020004"/>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92856915"/>
                  </a:ext>
                </a:extLst>
              </a:tr>
              <a:tr h="370840">
                <a:tc>
                  <a:txBody>
                    <a:bodyPr/>
                    <a:lstStyle/>
                    <a:p>
                      <a:pPr algn="ctr"/>
                      <a:r>
                        <a:rPr lang="en-US" sz="2400" b="1">
                          <a:latin typeface="Effra" panose="02000506080000020004"/>
                        </a:rPr>
                        <a:t>ab</a:t>
                      </a:r>
                      <a:endParaRPr lang="nl-NL" sz="2400" b="1">
                        <a:latin typeface="Effra" panose="02000506080000020004"/>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2400" b="1" err="1">
                          <a:solidFill>
                            <a:srgbClr val="FF0000"/>
                          </a:solidFill>
                          <a:latin typeface="Effra" panose="02000506080000020004"/>
                        </a:rPr>
                        <a:t>AaBb</a:t>
                      </a:r>
                      <a:endParaRPr lang="nl-NL" sz="2400" b="1">
                        <a:solidFill>
                          <a:srgbClr val="FF0000"/>
                        </a:solidFill>
                        <a:latin typeface="Effra" panose="020005060800000200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2400" i="1" u="sng" err="1">
                          <a:solidFill>
                            <a:srgbClr val="FF0000"/>
                          </a:solidFill>
                          <a:latin typeface="Effra" panose="02000506080000020004"/>
                        </a:rPr>
                        <a:t>Aabb</a:t>
                      </a:r>
                      <a:endParaRPr lang="nl-NL" sz="2400" i="1" u="sng">
                        <a:solidFill>
                          <a:srgbClr val="FF0000"/>
                        </a:solidFill>
                        <a:latin typeface="Effra" panose="020005060800000200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2400" b="1" err="1">
                          <a:solidFill>
                            <a:srgbClr val="FFC000"/>
                          </a:solidFill>
                          <a:latin typeface="Effra" panose="02000506080000020004"/>
                        </a:rPr>
                        <a:t>aaBb</a:t>
                      </a:r>
                      <a:endParaRPr lang="nl-NL" sz="2400" b="1">
                        <a:solidFill>
                          <a:srgbClr val="FFC000"/>
                        </a:solidFill>
                        <a:latin typeface="Effra" panose="02000506080000020004"/>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2400" i="1" u="sng" err="1">
                          <a:solidFill>
                            <a:srgbClr val="FFC000"/>
                          </a:solidFill>
                          <a:latin typeface="Effra" panose="02000506080000020004"/>
                        </a:rPr>
                        <a:t>aabb</a:t>
                      </a:r>
                      <a:endParaRPr lang="nl-NL" sz="2400" i="1" u="sng">
                        <a:solidFill>
                          <a:srgbClr val="FFC000"/>
                        </a:solidFill>
                        <a:latin typeface="Effra" panose="02000506080000020004"/>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71750303"/>
                  </a:ext>
                </a:extLst>
              </a:tr>
            </a:tbl>
          </a:graphicData>
        </a:graphic>
      </p:graphicFrame>
      <p:sp>
        <p:nvSpPr>
          <p:cNvPr id="10" name="Ovaal 9">
            <a:extLst>
              <a:ext uri="{FF2B5EF4-FFF2-40B4-BE49-F238E27FC236}">
                <a16:creationId xmlns:a16="http://schemas.microsoft.com/office/drawing/2014/main" id="{D1FF90BD-1147-2F25-3BC6-ABA07366D58F}"/>
              </a:ext>
            </a:extLst>
          </p:cNvPr>
          <p:cNvSpPr/>
          <p:nvPr/>
        </p:nvSpPr>
        <p:spPr>
          <a:xfrm>
            <a:off x="8403602" y="3032056"/>
            <a:ext cx="609600" cy="42571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vaal 10">
            <a:extLst>
              <a:ext uri="{FF2B5EF4-FFF2-40B4-BE49-F238E27FC236}">
                <a16:creationId xmlns:a16="http://schemas.microsoft.com/office/drawing/2014/main" id="{DE15A8F9-E102-71F2-75CE-12A3A57BA9EF}"/>
              </a:ext>
            </a:extLst>
          </p:cNvPr>
          <p:cNvSpPr/>
          <p:nvPr/>
        </p:nvSpPr>
        <p:spPr>
          <a:xfrm>
            <a:off x="9178923" y="3021474"/>
            <a:ext cx="609600" cy="43629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25CDBAC4-3EEF-3A82-91BC-4B3053770D76}"/>
              </a:ext>
            </a:extLst>
          </p:cNvPr>
          <p:cNvSpPr/>
          <p:nvPr/>
        </p:nvSpPr>
        <p:spPr>
          <a:xfrm>
            <a:off x="8403602" y="3504999"/>
            <a:ext cx="609600" cy="42571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F9721FA3-9CE5-22AD-DE0D-84CADA42A46D}"/>
              </a:ext>
            </a:extLst>
          </p:cNvPr>
          <p:cNvSpPr/>
          <p:nvPr/>
        </p:nvSpPr>
        <p:spPr>
          <a:xfrm>
            <a:off x="9140824" y="5076826"/>
            <a:ext cx="688111" cy="453494"/>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C13C6CF9-6F76-AD80-2E85-B73325FB0BA0}"/>
              </a:ext>
            </a:extLst>
          </p:cNvPr>
          <p:cNvSpPr txBox="1"/>
          <p:nvPr/>
        </p:nvSpPr>
        <p:spPr>
          <a:xfrm>
            <a:off x="10382250" y="2387069"/>
            <a:ext cx="1591295" cy="3785652"/>
          </a:xfrm>
          <a:prstGeom prst="rect">
            <a:avLst/>
          </a:prstGeom>
          <a:noFill/>
        </p:spPr>
        <p:txBody>
          <a:bodyPr wrap="square" rtlCol="0">
            <a:spAutoFit/>
          </a:bodyPr>
          <a:lstStyle/>
          <a:p>
            <a:r>
              <a:rPr lang="nl-NL" sz="2400">
                <a:latin typeface="Effra" panose="02000506080000020004"/>
              </a:rPr>
              <a:t>Rood</a:t>
            </a:r>
          </a:p>
          <a:p>
            <a:r>
              <a:rPr lang="nl-NL" sz="2400">
                <a:latin typeface="Effra" panose="02000506080000020004"/>
              </a:rPr>
              <a:t>¾</a:t>
            </a:r>
          </a:p>
          <a:p>
            <a:endParaRPr lang="nl-NL" sz="2400">
              <a:latin typeface="Effra" panose="02000506080000020004"/>
            </a:endParaRPr>
          </a:p>
          <a:p>
            <a:r>
              <a:rPr lang="nl-NL" sz="2400">
                <a:latin typeface="Effra" panose="02000506080000020004"/>
              </a:rPr>
              <a:t>*</a:t>
            </a:r>
          </a:p>
          <a:p>
            <a:endParaRPr lang="nl-NL" sz="2400">
              <a:latin typeface="Effra" panose="02000506080000020004"/>
            </a:endParaRPr>
          </a:p>
          <a:p>
            <a:r>
              <a:rPr lang="nl-NL" sz="2400">
                <a:latin typeface="Effra" panose="02000506080000020004"/>
              </a:rPr>
              <a:t>Gerimpeld</a:t>
            </a:r>
          </a:p>
          <a:p>
            <a:r>
              <a:rPr lang="nl-NL" sz="2400">
                <a:latin typeface="Effra" panose="02000506080000020004"/>
              </a:rPr>
              <a:t>¼</a:t>
            </a:r>
          </a:p>
          <a:p>
            <a:endParaRPr lang="nl-NL" sz="2400">
              <a:latin typeface="Effra" panose="02000506080000020004"/>
            </a:endParaRPr>
          </a:p>
          <a:p>
            <a:r>
              <a:rPr lang="nl-NL" sz="2400">
                <a:latin typeface="Effra" panose="02000506080000020004"/>
              </a:rPr>
              <a:t>= 3/16</a:t>
            </a:r>
          </a:p>
          <a:p>
            <a:endParaRPr lang="nl-NL" sz="2400">
              <a:latin typeface="Effra" panose="02000506080000020004"/>
            </a:endParaRPr>
          </a:p>
        </p:txBody>
      </p:sp>
    </p:spTree>
    <p:extLst>
      <p:ext uri="{BB962C8B-B14F-4D97-AF65-F5344CB8AC3E}">
        <p14:creationId xmlns:p14="http://schemas.microsoft.com/office/powerpoint/2010/main" val="268657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54A10-5395-C999-2C6B-422E4976515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F9ADEBE-39BF-E000-0BE2-F89D32E57939}"/>
              </a:ext>
            </a:extLst>
          </p:cNvPr>
          <p:cNvSpPr>
            <a:spLocks noGrp="1"/>
          </p:cNvSpPr>
          <p:nvPr>
            <p:ph type="title"/>
          </p:nvPr>
        </p:nvSpPr>
        <p:spPr/>
        <p:txBody>
          <a:bodyPr/>
          <a:lstStyle/>
          <a:p>
            <a:r>
              <a:rPr lang="nl-NL"/>
              <a:t>Erfelijkheid – kruisingen</a:t>
            </a:r>
          </a:p>
        </p:txBody>
      </p:sp>
      <p:graphicFrame>
        <p:nvGraphicFramePr>
          <p:cNvPr id="5" name="Tabel 4">
            <a:extLst>
              <a:ext uri="{FF2B5EF4-FFF2-40B4-BE49-F238E27FC236}">
                <a16:creationId xmlns:a16="http://schemas.microsoft.com/office/drawing/2014/main" id="{DF1202F8-67E0-A407-1A3E-EDCD3381427A}"/>
              </a:ext>
            </a:extLst>
          </p:cNvPr>
          <p:cNvGraphicFramePr>
            <a:graphicFrameLocks noGrp="1"/>
          </p:cNvGraphicFramePr>
          <p:nvPr>
            <p:extLst>
              <p:ext uri="{D42A27DB-BD31-4B8C-83A1-F6EECF244321}">
                <p14:modId xmlns:p14="http://schemas.microsoft.com/office/powerpoint/2010/main" val="3489775810"/>
              </p:ext>
            </p:extLst>
          </p:nvPr>
        </p:nvGraphicFramePr>
        <p:xfrm>
          <a:off x="508000" y="1547812"/>
          <a:ext cx="10332825" cy="2790508"/>
        </p:xfrm>
        <a:graphic>
          <a:graphicData uri="http://schemas.openxmlformats.org/drawingml/2006/table">
            <a:tbl>
              <a:tblPr firstRow="1" bandRow="1">
                <a:tableStyleId>{1288DF71-F4DC-40A4-AA78-C62E05D052D6}</a:tableStyleId>
              </a:tblPr>
              <a:tblGrid>
                <a:gridCol w="3463925">
                  <a:extLst>
                    <a:ext uri="{9D8B030D-6E8A-4147-A177-3AD203B41FA5}">
                      <a16:colId xmlns:a16="http://schemas.microsoft.com/office/drawing/2014/main" val="1688797881"/>
                    </a:ext>
                  </a:extLst>
                </a:gridCol>
                <a:gridCol w="6868900">
                  <a:extLst>
                    <a:ext uri="{9D8B030D-6E8A-4147-A177-3AD203B41FA5}">
                      <a16:colId xmlns:a16="http://schemas.microsoft.com/office/drawing/2014/main" val="1390691764"/>
                    </a:ext>
                  </a:extLst>
                </a:gridCol>
              </a:tblGrid>
              <a:tr h="504508">
                <a:tc gridSpan="2">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1">
                          <a:latin typeface="Effra" panose="02000506080000020004"/>
                        </a:rPr>
                        <a:t>Verschillende type kruisingen + notaties</a:t>
                      </a:r>
                    </a:p>
                  </a:txBody>
                  <a:tcPr/>
                </a:tc>
                <a:tc hMerge="1">
                  <a:txBody>
                    <a:bodyPr/>
                    <a:lstStyle/>
                    <a:p>
                      <a:endParaRPr lang="nl-NL"/>
                    </a:p>
                  </a:txBody>
                  <a:tcPr/>
                </a:tc>
                <a:extLst>
                  <a:ext uri="{0D108BD9-81ED-4DB2-BD59-A6C34878D82A}">
                    <a16:rowId xmlns:a16="http://schemas.microsoft.com/office/drawing/2014/main" val="2793299874"/>
                  </a:ext>
                </a:extLst>
              </a:tr>
              <a:tr h="577846">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nl-NL" sz="2400">
                          <a:latin typeface="Effra" panose="02000506080000020004"/>
                        </a:rPr>
                        <a:t>Gekoppelde genen </a:t>
                      </a:r>
                    </a:p>
                    <a:p>
                      <a:endParaRPr lang="nl-NL" sz="2400">
                        <a:latin typeface="Effra" panose="02000506080000020004"/>
                      </a:endParaRPr>
                    </a:p>
                  </a:txBody>
                  <a:tcPr/>
                </a:tc>
                <a:tc>
                  <a:txBody>
                    <a:bodyPr/>
                    <a:lstStyle/>
                    <a:p>
                      <a:r>
                        <a:rPr lang="nl-NL" sz="2400">
                          <a:latin typeface="Effra" panose="02000506080000020004"/>
                        </a:rPr>
                        <a:t>Twee allelen op </a:t>
                      </a:r>
                      <a:r>
                        <a:rPr lang="nl-NL" sz="2400" b="1">
                          <a:latin typeface="Effra" panose="02000506080000020004"/>
                        </a:rPr>
                        <a:t>hetzelfde chromosoom </a:t>
                      </a:r>
                      <a:r>
                        <a:rPr lang="nl-NL" sz="2400">
                          <a:latin typeface="Effra" panose="02000506080000020004"/>
                        </a:rPr>
                        <a:t>erven samen over. </a:t>
                      </a:r>
                    </a:p>
                    <a:p>
                      <a:r>
                        <a:rPr lang="nl-NL" sz="2400">
                          <a:latin typeface="Effra" panose="02000506080000020004"/>
                        </a:rPr>
                        <a:t>Lees goed welke allelen er aan elkaar gekoppeld zijn.</a:t>
                      </a:r>
                    </a:p>
                    <a:p>
                      <a:r>
                        <a:rPr lang="nl-NL" sz="2400">
                          <a:latin typeface="Effra" panose="02000506080000020004"/>
                        </a:rPr>
                        <a:t>Notatie met een streepje eronder of erboven. </a:t>
                      </a:r>
                    </a:p>
                    <a:p>
                      <a:endParaRPr lang="nl-NL" sz="2400">
                        <a:latin typeface="Effra" panose="02000506080000020004"/>
                      </a:endParaRPr>
                    </a:p>
                    <a:p>
                      <a:r>
                        <a:rPr lang="nl-NL" sz="2400" u="sng">
                          <a:latin typeface="Effra" panose="02000506080000020004"/>
                        </a:rPr>
                        <a:t>A b</a:t>
                      </a:r>
                      <a:r>
                        <a:rPr lang="nl-NL" sz="2400" u="none">
                          <a:latin typeface="Effra" panose="02000506080000020004"/>
                        </a:rPr>
                        <a:t>  en </a:t>
                      </a:r>
                      <a:r>
                        <a:rPr lang="nl-NL" sz="2400" u="sng">
                          <a:latin typeface="Effra" panose="02000506080000020004"/>
                        </a:rPr>
                        <a:t>a B</a:t>
                      </a:r>
                    </a:p>
                  </a:txBody>
                  <a:tcPr/>
                </a:tc>
                <a:extLst>
                  <a:ext uri="{0D108BD9-81ED-4DB2-BD59-A6C34878D82A}">
                    <a16:rowId xmlns:a16="http://schemas.microsoft.com/office/drawing/2014/main" val="3625224546"/>
                  </a:ext>
                </a:extLst>
              </a:tr>
            </a:tbl>
          </a:graphicData>
        </a:graphic>
      </p:graphicFrame>
    </p:spTree>
    <p:extLst>
      <p:ext uri="{BB962C8B-B14F-4D97-AF65-F5344CB8AC3E}">
        <p14:creationId xmlns:p14="http://schemas.microsoft.com/office/powerpoint/2010/main" val="7321104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9">
          <a:extLst>
            <a:ext uri="{FF2B5EF4-FFF2-40B4-BE49-F238E27FC236}">
              <a16:creationId xmlns:a16="http://schemas.microsoft.com/office/drawing/2014/main" id="{F07236DB-E810-2CC3-9582-4926D1702243}"/>
            </a:ext>
          </a:extLst>
        </p:cNvPr>
        <p:cNvGrpSpPr/>
        <p:nvPr/>
      </p:nvGrpSpPr>
      <p:grpSpPr>
        <a:xfrm>
          <a:off x="0" y="0"/>
          <a:ext cx="0" cy="0"/>
          <a:chOff x="0" y="0"/>
          <a:chExt cx="0" cy="0"/>
        </a:xfrm>
      </p:grpSpPr>
      <p:sp>
        <p:nvSpPr>
          <p:cNvPr id="541" name="Google Shape;541;g23e4fb3f7be_7_11">
            <a:extLst>
              <a:ext uri="{FF2B5EF4-FFF2-40B4-BE49-F238E27FC236}">
                <a16:creationId xmlns:a16="http://schemas.microsoft.com/office/drawing/2014/main" id="{4A46484C-150D-0FA5-1EE2-D7205334CFB6}"/>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Voorbeeld (2023-II)</a:t>
            </a:r>
            <a:endParaRPr>
              <a:latin typeface="Effra" panose="02000506080000020004" pitchFamily="2" charset="0"/>
              <a:ea typeface="Arial"/>
              <a:cs typeface="Arial"/>
              <a:sym typeface="Arial"/>
            </a:endParaRPr>
          </a:p>
        </p:txBody>
      </p:sp>
      <p:pic>
        <p:nvPicPr>
          <p:cNvPr id="5" name="Afbeelding 4">
            <a:extLst>
              <a:ext uri="{FF2B5EF4-FFF2-40B4-BE49-F238E27FC236}">
                <a16:creationId xmlns:a16="http://schemas.microsoft.com/office/drawing/2014/main" id="{8507B12F-1FC5-261F-0BE1-651D4F17A8A1}"/>
              </a:ext>
            </a:extLst>
          </p:cNvPr>
          <p:cNvPicPr>
            <a:picLocks noChangeAspect="1"/>
          </p:cNvPicPr>
          <p:nvPr/>
        </p:nvPicPr>
        <p:blipFill>
          <a:blip r:embed="rId3"/>
          <a:srcRect l="13983" t="38" r="3608" b="50005"/>
          <a:stretch>
            <a:fillRect/>
          </a:stretch>
        </p:blipFill>
        <p:spPr>
          <a:xfrm>
            <a:off x="268689" y="1271477"/>
            <a:ext cx="7465176" cy="3996126"/>
          </a:xfrm>
          <a:prstGeom prst="rect">
            <a:avLst/>
          </a:prstGeom>
        </p:spPr>
      </p:pic>
      <p:sp>
        <p:nvSpPr>
          <p:cNvPr id="6" name="Tekstvak 5">
            <a:extLst>
              <a:ext uri="{FF2B5EF4-FFF2-40B4-BE49-F238E27FC236}">
                <a16:creationId xmlns:a16="http://schemas.microsoft.com/office/drawing/2014/main" id="{E5AFAF42-96D7-0AC9-28E4-DB6D9FC5033A}"/>
              </a:ext>
            </a:extLst>
          </p:cNvPr>
          <p:cNvSpPr txBox="1"/>
          <p:nvPr/>
        </p:nvSpPr>
        <p:spPr>
          <a:xfrm>
            <a:off x="7905750" y="1952625"/>
            <a:ext cx="3381375" cy="677108"/>
          </a:xfrm>
          <a:prstGeom prst="rect">
            <a:avLst/>
          </a:prstGeom>
          <a:noFill/>
        </p:spPr>
        <p:txBody>
          <a:bodyPr wrap="square" rtlCol="0">
            <a:spAutoFit/>
          </a:bodyPr>
          <a:lstStyle/>
          <a:p>
            <a:endParaRPr lang="nl-NL" sz="2400">
              <a:latin typeface="Effra" panose="02000506080000020004"/>
            </a:endParaRPr>
          </a:p>
          <a:p>
            <a:endParaRPr lang="nl-NL"/>
          </a:p>
        </p:txBody>
      </p:sp>
      <mc:AlternateContent xmlns:mc="http://schemas.openxmlformats.org/markup-compatibility/2006" xmlns:p14="http://schemas.microsoft.com/office/powerpoint/2010/main">
        <mc:Choice Requires="p14">
          <p:contentPart p14:bwMode="auto" r:id="rId4">
            <p14:nvContentPartPr>
              <p14:cNvPr id="9" name="Inkt 8">
                <a:extLst>
                  <a:ext uri="{FF2B5EF4-FFF2-40B4-BE49-F238E27FC236}">
                    <a16:creationId xmlns:a16="http://schemas.microsoft.com/office/drawing/2014/main" id="{36B8DB8F-55EA-CEB9-ED34-78147BC82D6F}"/>
                  </a:ext>
                </a:extLst>
              </p14:cNvPr>
              <p14:cNvContentPartPr/>
              <p14:nvPr/>
            </p14:nvContentPartPr>
            <p14:xfrm>
              <a:off x="1466550" y="4848255"/>
              <a:ext cx="866520" cy="38520"/>
            </p14:xfrm>
          </p:contentPart>
        </mc:Choice>
        <mc:Fallback xmlns="">
          <p:pic>
            <p:nvPicPr>
              <p:cNvPr id="9" name="Inkt 8">
                <a:extLst>
                  <a:ext uri="{FF2B5EF4-FFF2-40B4-BE49-F238E27FC236}">
                    <a16:creationId xmlns:a16="http://schemas.microsoft.com/office/drawing/2014/main" id="{36B8DB8F-55EA-CEB9-ED34-78147BC82D6F}"/>
                  </a:ext>
                </a:extLst>
              </p:cNvPr>
              <p:cNvPicPr/>
              <p:nvPr/>
            </p:nvPicPr>
            <p:blipFill>
              <a:blip r:embed="rId5"/>
              <a:stretch>
                <a:fillRect/>
              </a:stretch>
            </p:blipFill>
            <p:spPr>
              <a:xfrm>
                <a:off x="1412528" y="4740255"/>
                <a:ext cx="974205"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t 9">
                <a:extLst>
                  <a:ext uri="{FF2B5EF4-FFF2-40B4-BE49-F238E27FC236}">
                    <a16:creationId xmlns:a16="http://schemas.microsoft.com/office/drawing/2014/main" id="{39860B30-572B-6610-FAB2-D6706263EFF6}"/>
                  </a:ext>
                </a:extLst>
              </p14:cNvPr>
              <p14:cNvContentPartPr/>
              <p14:nvPr/>
            </p14:nvContentPartPr>
            <p14:xfrm>
              <a:off x="6686190" y="4924215"/>
              <a:ext cx="981000" cy="20520"/>
            </p14:xfrm>
          </p:contentPart>
        </mc:Choice>
        <mc:Fallback xmlns="">
          <p:pic>
            <p:nvPicPr>
              <p:cNvPr id="10" name="Inkt 9">
                <a:extLst>
                  <a:ext uri="{FF2B5EF4-FFF2-40B4-BE49-F238E27FC236}">
                    <a16:creationId xmlns:a16="http://schemas.microsoft.com/office/drawing/2014/main" id="{39860B30-572B-6610-FAB2-D6706263EFF6}"/>
                  </a:ext>
                </a:extLst>
              </p:cNvPr>
              <p:cNvPicPr/>
              <p:nvPr/>
            </p:nvPicPr>
            <p:blipFill>
              <a:blip r:embed="rId7"/>
              <a:stretch>
                <a:fillRect/>
              </a:stretch>
            </p:blipFill>
            <p:spPr>
              <a:xfrm>
                <a:off x="6632170" y="4818077"/>
                <a:ext cx="1088680" cy="232442"/>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t 10">
                <a:extLst>
                  <a:ext uri="{FF2B5EF4-FFF2-40B4-BE49-F238E27FC236}">
                    <a16:creationId xmlns:a16="http://schemas.microsoft.com/office/drawing/2014/main" id="{9061B80C-2F5A-53EE-16B0-AE445953B037}"/>
                  </a:ext>
                </a:extLst>
              </p14:cNvPr>
              <p14:cNvContentPartPr/>
              <p14:nvPr/>
            </p14:nvContentPartPr>
            <p14:xfrm>
              <a:off x="485550" y="5267295"/>
              <a:ext cx="1028160" cy="20160"/>
            </p14:xfrm>
          </p:contentPart>
        </mc:Choice>
        <mc:Fallback xmlns="">
          <p:pic>
            <p:nvPicPr>
              <p:cNvPr id="11" name="Inkt 10">
                <a:extLst>
                  <a:ext uri="{FF2B5EF4-FFF2-40B4-BE49-F238E27FC236}">
                    <a16:creationId xmlns:a16="http://schemas.microsoft.com/office/drawing/2014/main" id="{9061B80C-2F5A-53EE-16B0-AE445953B037}"/>
                  </a:ext>
                </a:extLst>
              </p:cNvPr>
              <p:cNvPicPr/>
              <p:nvPr/>
            </p:nvPicPr>
            <p:blipFill>
              <a:blip r:embed="rId9"/>
              <a:stretch>
                <a:fillRect/>
              </a:stretch>
            </p:blipFill>
            <p:spPr>
              <a:xfrm>
                <a:off x="431550" y="5159295"/>
                <a:ext cx="1135800" cy="235800"/>
              </a:xfrm>
              <a:prstGeom prst="rect">
                <a:avLst/>
              </a:prstGeom>
            </p:spPr>
          </p:pic>
        </mc:Fallback>
      </mc:AlternateContent>
      <p:sp>
        <p:nvSpPr>
          <p:cNvPr id="12" name="Ovaal 11">
            <a:extLst>
              <a:ext uri="{FF2B5EF4-FFF2-40B4-BE49-F238E27FC236}">
                <a16:creationId xmlns:a16="http://schemas.microsoft.com/office/drawing/2014/main" id="{D408FAE0-A446-ADE3-8EA4-60E17721B92A}"/>
              </a:ext>
            </a:extLst>
          </p:cNvPr>
          <p:cNvSpPr/>
          <p:nvPr/>
        </p:nvSpPr>
        <p:spPr>
          <a:xfrm>
            <a:off x="1390350" y="3667125"/>
            <a:ext cx="667050" cy="44767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8E6D1A32-9A9B-71FA-6959-E64CFBED8EFA}"/>
              </a:ext>
            </a:extLst>
          </p:cNvPr>
          <p:cNvSpPr/>
          <p:nvPr/>
        </p:nvSpPr>
        <p:spPr>
          <a:xfrm>
            <a:off x="1390350" y="4226857"/>
            <a:ext cx="667050" cy="44767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Ovaal 13">
            <a:extLst>
              <a:ext uri="{FF2B5EF4-FFF2-40B4-BE49-F238E27FC236}">
                <a16:creationId xmlns:a16="http://schemas.microsoft.com/office/drawing/2014/main" id="{99575304-AE74-7003-4FB0-A9A4A77E1CB8}"/>
              </a:ext>
            </a:extLst>
          </p:cNvPr>
          <p:cNvSpPr/>
          <p:nvPr/>
        </p:nvSpPr>
        <p:spPr>
          <a:xfrm>
            <a:off x="4143075" y="3633787"/>
            <a:ext cx="667050" cy="44767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Ovaal 14">
            <a:extLst>
              <a:ext uri="{FF2B5EF4-FFF2-40B4-BE49-F238E27FC236}">
                <a16:creationId xmlns:a16="http://schemas.microsoft.com/office/drawing/2014/main" id="{5FF36895-A5B9-6078-E5C9-E6910C1693B6}"/>
              </a:ext>
            </a:extLst>
          </p:cNvPr>
          <p:cNvSpPr/>
          <p:nvPr/>
        </p:nvSpPr>
        <p:spPr>
          <a:xfrm>
            <a:off x="4143075" y="4226857"/>
            <a:ext cx="667050" cy="44767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a:extLst>
              <a:ext uri="{FF2B5EF4-FFF2-40B4-BE49-F238E27FC236}">
                <a16:creationId xmlns:a16="http://schemas.microsoft.com/office/drawing/2014/main" id="{60B6F822-1E2C-CAEC-2FA7-4C1E07A08D5F}"/>
              </a:ext>
            </a:extLst>
          </p:cNvPr>
          <p:cNvSpPr txBox="1"/>
          <p:nvPr/>
        </p:nvSpPr>
        <p:spPr>
          <a:xfrm>
            <a:off x="8401050" y="2133600"/>
            <a:ext cx="2257425" cy="1938992"/>
          </a:xfrm>
          <a:prstGeom prst="rect">
            <a:avLst/>
          </a:prstGeom>
          <a:noFill/>
        </p:spPr>
        <p:txBody>
          <a:bodyPr wrap="square" rtlCol="0">
            <a:spAutoFit/>
          </a:bodyPr>
          <a:lstStyle/>
          <a:p>
            <a:r>
              <a:rPr lang="nl-NL" sz="2400">
                <a:latin typeface="Effra" panose="02000506080000020004"/>
              </a:rPr>
              <a:t>Vlinder 1:</a:t>
            </a:r>
          </a:p>
          <a:p>
            <a:r>
              <a:rPr lang="nl-NL" sz="2400" u="sng">
                <a:latin typeface="Effra" panose="02000506080000020004"/>
              </a:rPr>
              <a:t>B g</a:t>
            </a:r>
            <a:r>
              <a:rPr lang="nl-NL" sz="2400">
                <a:latin typeface="Effra" panose="02000506080000020004"/>
              </a:rPr>
              <a:t>  en </a:t>
            </a:r>
            <a:r>
              <a:rPr lang="nl-NL" sz="2400" u="sng">
                <a:latin typeface="Effra" panose="02000506080000020004"/>
              </a:rPr>
              <a:t>b g</a:t>
            </a:r>
            <a:r>
              <a:rPr lang="nl-NL" sz="2400">
                <a:latin typeface="Effra" panose="02000506080000020004"/>
              </a:rPr>
              <a:t> </a:t>
            </a:r>
          </a:p>
          <a:p>
            <a:endParaRPr lang="nl-NL" sz="2400">
              <a:latin typeface="Effra" panose="02000506080000020004"/>
            </a:endParaRPr>
          </a:p>
          <a:p>
            <a:r>
              <a:rPr lang="nl-NL" sz="2400">
                <a:latin typeface="Effra" panose="02000506080000020004"/>
              </a:rPr>
              <a:t>Vlinder 2:</a:t>
            </a:r>
          </a:p>
          <a:p>
            <a:r>
              <a:rPr lang="nl-NL" sz="2400" u="sng">
                <a:latin typeface="Effra" panose="02000506080000020004"/>
              </a:rPr>
              <a:t>B G</a:t>
            </a:r>
            <a:r>
              <a:rPr lang="nl-NL" sz="2400">
                <a:latin typeface="Effra" panose="02000506080000020004"/>
              </a:rPr>
              <a:t> en </a:t>
            </a:r>
            <a:r>
              <a:rPr lang="nl-NL" sz="2400" u="sng">
                <a:latin typeface="Effra" panose="02000506080000020004"/>
              </a:rPr>
              <a:t>b g</a:t>
            </a:r>
          </a:p>
        </p:txBody>
      </p:sp>
    </p:spTree>
    <p:extLst>
      <p:ext uri="{BB962C8B-B14F-4D97-AF65-F5344CB8AC3E}">
        <p14:creationId xmlns:p14="http://schemas.microsoft.com/office/powerpoint/2010/main" val="767863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9">
          <a:extLst>
            <a:ext uri="{FF2B5EF4-FFF2-40B4-BE49-F238E27FC236}">
              <a16:creationId xmlns:a16="http://schemas.microsoft.com/office/drawing/2014/main" id="{EF888A3E-98D4-7C20-B58E-B0EC54AB1276}"/>
            </a:ext>
          </a:extLst>
        </p:cNvPr>
        <p:cNvGrpSpPr/>
        <p:nvPr/>
      </p:nvGrpSpPr>
      <p:grpSpPr>
        <a:xfrm>
          <a:off x="0" y="0"/>
          <a:ext cx="0" cy="0"/>
          <a:chOff x="0" y="0"/>
          <a:chExt cx="0" cy="0"/>
        </a:xfrm>
      </p:grpSpPr>
      <p:sp>
        <p:nvSpPr>
          <p:cNvPr id="541" name="Google Shape;541;g23e4fb3f7be_7_11">
            <a:extLst>
              <a:ext uri="{FF2B5EF4-FFF2-40B4-BE49-F238E27FC236}">
                <a16:creationId xmlns:a16="http://schemas.microsoft.com/office/drawing/2014/main" id="{A8F6B809-73D4-C04F-6A55-C6A2F3C959E9}"/>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Uitwerking</a:t>
            </a:r>
            <a:endParaRPr>
              <a:latin typeface="Effra" panose="02000506080000020004" pitchFamily="2" charset="0"/>
              <a:ea typeface="Arial"/>
              <a:cs typeface="Arial"/>
              <a:sym typeface="Arial"/>
            </a:endParaRPr>
          </a:p>
        </p:txBody>
      </p:sp>
      <p:pic>
        <p:nvPicPr>
          <p:cNvPr id="5" name="Afbeelding 4">
            <a:extLst>
              <a:ext uri="{FF2B5EF4-FFF2-40B4-BE49-F238E27FC236}">
                <a16:creationId xmlns:a16="http://schemas.microsoft.com/office/drawing/2014/main" id="{5616BA2B-6341-8A95-23E8-5D2548888504}"/>
              </a:ext>
            </a:extLst>
          </p:cNvPr>
          <p:cNvPicPr>
            <a:picLocks noChangeAspect="1"/>
          </p:cNvPicPr>
          <p:nvPr/>
        </p:nvPicPr>
        <p:blipFill>
          <a:blip r:embed="rId3"/>
          <a:srcRect l="13983" t="8716" r="30890" b="57029"/>
          <a:stretch>
            <a:fillRect/>
          </a:stretch>
        </p:blipFill>
        <p:spPr>
          <a:xfrm>
            <a:off x="242447" y="1303968"/>
            <a:ext cx="4339078" cy="2380848"/>
          </a:xfrm>
          <a:prstGeom prst="rect">
            <a:avLst/>
          </a:prstGeom>
        </p:spPr>
      </p:pic>
      <p:pic>
        <p:nvPicPr>
          <p:cNvPr id="3" name="Afbeelding 2">
            <a:extLst>
              <a:ext uri="{FF2B5EF4-FFF2-40B4-BE49-F238E27FC236}">
                <a16:creationId xmlns:a16="http://schemas.microsoft.com/office/drawing/2014/main" id="{72F7D893-78C7-C459-39FB-037D2937BC5C}"/>
              </a:ext>
            </a:extLst>
          </p:cNvPr>
          <p:cNvPicPr>
            <a:picLocks noChangeAspect="1"/>
          </p:cNvPicPr>
          <p:nvPr/>
        </p:nvPicPr>
        <p:blipFill>
          <a:blip r:embed="rId3"/>
          <a:srcRect l="6755" t="50000"/>
          <a:stretch>
            <a:fillRect/>
          </a:stretch>
        </p:blipFill>
        <p:spPr>
          <a:xfrm>
            <a:off x="4391025" y="267585"/>
            <a:ext cx="7606153" cy="3598735"/>
          </a:xfrm>
          <a:prstGeom prst="rect">
            <a:avLst/>
          </a:prstGeom>
        </p:spPr>
      </p:pic>
      <p:sp>
        <p:nvSpPr>
          <p:cNvPr id="4" name="Tekstvak 3">
            <a:extLst>
              <a:ext uri="{FF2B5EF4-FFF2-40B4-BE49-F238E27FC236}">
                <a16:creationId xmlns:a16="http://schemas.microsoft.com/office/drawing/2014/main" id="{C3A0A64B-2409-D590-5D77-0DBE817EBDFF}"/>
              </a:ext>
            </a:extLst>
          </p:cNvPr>
          <p:cNvSpPr txBox="1"/>
          <p:nvPr/>
        </p:nvSpPr>
        <p:spPr>
          <a:xfrm>
            <a:off x="242447" y="4174400"/>
            <a:ext cx="3358003" cy="1938992"/>
          </a:xfrm>
          <a:prstGeom prst="rect">
            <a:avLst/>
          </a:prstGeom>
          <a:noFill/>
        </p:spPr>
        <p:txBody>
          <a:bodyPr wrap="square" rtlCol="0">
            <a:spAutoFit/>
          </a:bodyPr>
          <a:lstStyle/>
          <a:p>
            <a:r>
              <a:rPr lang="nl-NL" sz="2400">
                <a:latin typeface="Effra" panose="02000506080000020004"/>
              </a:rPr>
              <a:t>Vlinder 1:</a:t>
            </a:r>
          </a:p>
          <a:p>
            <a:r>
              <a:rPr lang="nl-NL"/>
              <a:t> </a:t>
            </a:r>
            <a:r>
              <a:rPr lang="nl-NL" sz="2400">
                <a:latin typeface="Effra" panose="02000506080000020004"/>
              </a:rPr>
              <a:t>A</a:t>
            </a:r>
            <a:r>
              <a:rPr lang="nl-NL" sz="2400" baseline="30000">
                <a:latin typeface="Effra" panose="02000506080000020004"/>
              </a:rPr>
              <a:t>T  </a:t>
            </a:r>
            <a:r>
              <a:rPr lang="nl-NL" sz="2400">
                <a:latin typeface="Effra" panose="02000506080000020004"/>
              </a:rPr>
              <a:t>en A</a:t>
            </a:r>
            <a:r>
              <a:rPr lang="nl-NL" sz="2400" baseline="30000">
                <a:latin typeface="Effra" panose="02000506080000020004"/>
              </a:rPr>
              <a:t>t      </a:t>
            </a:r>
            <a:r>
              <a:rPr lang="nl-NL" sz="2400">
                <a:latin typeface="Effra" panose="02000506080000020004"/>
              </a:rPr>
              <a:t>/   </a:t>
            </a:r>
            <a:r>
              <a:rPr lang="nl-NL" sz="2400" u="sng">
                <a:latin typeface="Effra" panose="02000506080000020004"/>
              </a:rPr>
              <a:t>B g</a:t>
            </a:r>
            <a:r>
              <a:rPr lang="nl-NL" sz="2400">
                <a:latin typeface="Effra" panose="02000506080000020004"/>
              </a:rPr>
              <a:t>  en </a:t>
            </a:r>
            <a:r>
              <a:rPr lang="nl-NL" sz="2400" u="sng">
                <a:latin typeface="Effra" panose="02000506080000020004"/>
              </a:rPr>
              <a:t>b g</a:t>
            </a:r>
            <a:r>
              <a:rPr lang="nl-NL" sz="2400">
                <a:latin typeface="Effra" panose="02000506080000020004"/>
              </a:rPr>
              <a:t> </a:t>
            </a:r>
          </a:p>
          <a:p>
            <a:endParaRPr lang="nl-NL" sz="2400">
              <a:latin typeface="Effra" panose="02000506080000020004"/>
            </a:endParaRPr>
          </a:p>
          <a:p>
            <a:r>
              <a:rPr lang="nl-NL" sz="2400">
                <a:latin typeface="Effra" panose="02000506080000020004"/>
              </a:rPr>
              <a:t>Vlinder 2:</a:t>
            </a:r>
          </a:p>
          <a:p>
            <a:r>
              <a:rPr lang="nl-NL" sz="2400">
                <a:latin typeface="Effra" panose="02000506080000020004"/>
              </a:rPr>
              <a:t>A</a:t>
            </a:r>
            <a:r>
              <a:rPr lang="nl-NL" sz="2400" baseline="30000">
                <a:latin typeface="Effra" panose="02000506080000020004"/>
              </a:rPr>
              <a:t>T </a:t>
            </a:r>
            <a:r>
              <a:rPr lang="nl-NL" sz="2400">
                <a:latin typeface="Effra" panose="02000506080000020004"/>
              </a:rPr>
              <a:t>en A</a:t>
            </a:r>
            <a:r>
              <a:rPr lang="nl-NL" sz="2400" baseline="30000">
                <a:latin typeface="Effra" panose="02000506080000020004"/>
              </a:rPr>
              <a:t>T      </a:t>
            </a:r>
            <a:r>
              <a:rPr lang="nl-NL" sz="2400">
                <a:latin typeface="Effra" panose="02000506080000020004"/>
              </a:rPr>
              <a:t>/    </a:t>
            </a:r>
            <a:r>
              <a:rPr lang="nl-NL" sz="2400" u="sng">
                <a:latin typeface="Effra" panose="02000506080000020004"/>
              </a:rPr>
              <a:t>b G</a:t>
            </a:r>
            <a:r>
              <a:rPr lang="nl-NL" sz="2400">
                <a:latin typeface="Effra" panose="02000506080000020004"/>
              </a:rPr>
              <a:t> en </a:t>
            </a:r>
            <a:r>
              <a:rPr lang="nl-NL" sz="2400" u="sng">
                <a:latin typeface="Effra" panose="02000506080000020004"/>
              </a:rPr>
              <a:t>b g</a:t>
            </a:r>
          </a:p>
        </p:txBody>
      </p:sp>
      <p:graphicFrame>
        <p:nvGraphicFramePr>
          <p:cNvPr id="6" name="Tabel 5">
            <a:extLst>
              <a:ext uri="{FF2B5EF4-FFF2-40B4-BE49-F238E27FC236}">
                <a16:creationId xmlns:a16="http://schemas.microsoft.com/office/drawing/2014/main" id="{DD1B1809-ABD3-A29F-AE78-305C15FEFFE0}"/>
              </a:ext>
            </a:extLst>
          </p:cNvPr>
          <p:cNvGraphicFramePr>
            <a:graphicFrameLocks noGrp="1"/>
          </p:cNvGraphicFramePr>
          <p:nvPr>
            <p:extLst>
              <p:ext uri="{D42A27DB-BD31-4B8C-83A1-F6EECF244321}">
                <p14:modId xmlns:p14="http://schemas.microsoft.com/office/powerpoint/2010/main" val="2943224769"/>
              </p:ext>
            </p:extLst>
          </p:nvPr>
        </p:nvGraphicFramePr>
        <p:xfrm>
          <a:off x="4429125" y="4324711"/>
          <a:ext cx="2339973" cy="1371600"/>
        </p:xfrm>
        <a:graphic>
          <a:graphicData uri="http://schemas.openxmlformats.org/drawingml/2006/table">
            <a:tbl>
              <a:tblPr firstRow="1" bandRow="1">
                <a:tableStyleId>{1288DF71-F4DC-40A4-AA78-C62E05D052D6}</a:tableStyleId>
              </a:tblPr>
              <a:tblGrid>
                <a:gridCol w="779991">
                  <a:extLst>
                    <a:ext uri="{9D8B030D-6E8A-4147-A177-3AD203B41FA5}">
                      <a16:colId xmlns:a16="http://schemas.microsoft.com/office/drawing/2014/main" val="442212298"/>
                    </a:ext>
                  </a:extLst>
                </a:gridCol>
                <a:gridCol w="779991">
                  <a:extLst>
                    <a:ext uri="{9D8B030D-6E8A-4147-A177-3AD203B41FA5}">
                      <a16:colId xmlns:a16="http://schemas.microsoft.com/office/drawing/2014/main" val="1119864761"/>
                    </a:ext>
                  </a:extLst>
                </a:gridCol>
                <a:gridCol w="779991">
                  <a:extLst>
                    <a:ext uri="{9D8B030D-6E8A-4147-A177-3AD203B41FA5}">
                      <a16:colId xmlns:a16="http://schemas.microsoft.com/office/drawing/2014/main" val="2276246708"/>
                    </a:ext>
                  </a:extLst>
                </a:gridCol>
              </a:tblGrid>
              <a:tr h="380767">
                <a:tc>
                  <a:txBody>
                    <a:bodyPr/>
                    <a:lstStyle/>
                    <a:p>
                      <a:endParaRPr lang="nl-NL" sz="2400" b="1">
                        <a:latin typeface="Effra" panose="02000506080000020004"/>
                      </a:endParaRPr>
                    </a:p>
                  </a:txBody>
                  <a:tcPr/>
                </a:tc>
                <a:tc>
                  <a:txBody>
                    <a:bodyPr/>
                    <a:lstStyle/>
                    <a:p>
                      <a:r>
                        <a:rPr lang="nl-NL" sz="2400" b="1">
                          <a:latin typeface="Effra" panose="02000506080000020004"/>
                        </a:rPr>
                        <a:t>A</a:t>
                      </a:r>
                      <a:r>
                        <a:rPr lang="nl-NL" sz="2400" b="1" baseline="30000">
                          <a:latin typeface="Effra" panose="02000506080000020004"/>
                        </a:rPr>
                        <a:t>T </a:t>
                      </a:r>
                      <a:endParaRPr lang="nl-NL" sz="2400" b="1">
                        <a:latin typeface="Effra" panose="02000506080000020004"/>
                      </a:endParaRPr>
                    </a:p>
                  </a:txBody>
                  <a:tcPr/>
                </a:tc>
                <a:tc>
                  <a:txBody>
                    <a:bodyPr/>
                    <a:lstStyle/>
                    <a:p>
                      <a:r>
                        <a:rPr lang="nl-NL" sz="2400" b="1">
                          <a:latin typeface="Effra" panose="02000506080000020004"/>
                        </a:rPr>
                        <a:t>A</a:t>
                      </a:r>
                      <a:r>
                        <a:rPr lang="nl-NL" sz="2400" b="1" baseline="30000">
                          <a:latin typeface="Effra" panose="02000506080000020004"/>
                        </a:rPr>
                        <a:t>t </a:t>
                      </a:r>
                      <a:endParaRPr lang="nl-NL" sz="2400" b="1">
                        <a:latin typeface="Effra" panose="02000506080000020004"/>
                      </a:endParaRPr>
                    </a:p>
                  </a:txBody>
                  <a:tcPr/>
                </a:tc>
                <a:extLst>
                  <a:ext uri="{0D108BD9-81ED-4DB2-BD59-A6C34878D82A}">
                    <a16:rowId xmlns:a16="http://schemas.microsoft.com/office/drawing/2014/main" val="1956521087"/>
                  </a:ext>
                </a:extLst>
              </a:tr>
              <a:tr h="370840">
                <a:tc>
                  <a:txBody>
                    <a:bodyPr/>
                    <a:lstStyle/>
                    <a:p>
                      <a:r>
                        <a:rPr lang="nl-NL" sz="2400" b="1">
                          <a:latin typeface="Effra" panose="02000506080000020004"/>
                        </a:rPr>
                        <a:t>A</a:t>
                      </a:r>
                      <a:r>
                        <a:rPr lang="nl-NL" sz="2400" b="1" baseline="30000">
                          <a:latin typeface="Effra" panose="02000506080000020004"/>
                        </a:rPr>
                        <a:t>T </a:t>
                      </a:r>
                      <a:endParaRPr lang="nl-NL" sz="2400" b="1">
                        <a:latin typeface="Effra" panose="02000506080000020004"/>
                      </a:endParaRPr>
                    </a:p>
                  </a:txBody>
                  <a:tcPr/>
                </a:tc>
                <a:tc>
                  <a:txBody>
                    <a:bodyPr/>
                    <a:lstStyle/>
                    <a:p>
                      <a:r>
                        <a:rPr lang="nl-NL" sz="2400">
                          <a:latin typeface="Effra" panose="02000506080000020004"/>
                        </a:rPr>
                        <a:t>A</a:t>
                      </a:r>
                      <a:r>
                        <a:rPr lang="nl-NL" sz="2400" baseline="30000">
                          <a:latin typeface="Effra" panose="02000506080000020004"/>
                        </a:rPr>
                        <a:t>T</a:t>
                      </a:r>
                      <a:r>
                        <a:rPr lang="nl-NL" sz="2400">
                          <a:latin typeface="Effra" panose="02000506080000020004"/>
                        </a:rPr>
                        <a:t>A</a:t>
                      </a:r>
                      <a:r>
                        <a:rPr lang="nl-NL" sz="2400" baseline="30000">
                          <a:latin typeface="Effra" panose="02000506080000020004"/>
                        </a:rPr>
                        <a:t>T</a:t>
                      </a:r>
                      <a:endParaRPr lang="nl-NL" sz="2400">
                        <a:latin typeface="Effra" panose="02000506080000020004"/>
                      </a:endParaRPr>
                    </a:p>
                  </a:txBody>
                  <a:tcPr/>
                </a:tc>
                <a:tc>
                  <a:txBody>
                    <a:bodyPr/>
                    <a:lstStyle/>
                    <a:p>
                      <a:r>
                        <a:rPr lang="nl-NL" sz="2400" err="1">
                          <a:latin typeface="Effra" panose="02000506080000020004"/>
                        </a:rPr>
                        <a:t>A</a:t>
                      </a:r>
                      <a:r>
                        <a:rPr lang="nl-NL" sz="2400" baseline="30000" err="1">
                          <a:latin typeface="Effra" panose="02000506080000020004"/>
                        </a:rPr>
                        <a:t>T</a:t>
                      </a:r>
                      <a:r>
                        <a:rPr lang="nl-NL" sz="2400" err="1">
                          <a:latin typeface="Effra" panose="02000506080000020004"/>
                        </a:rPr>
                        <a:t>A</a:t>
                      </a:r>
                      <a:r>
                        <a:rPr lang="nl-NL" sz="2400" baseline="30000" err="1">
                          <a:latin typeface="Effra" panose="02000506080000020004"/>
                        </a:rPr>
                        <a:t>t</a:t>
                      </a:r>
                      <a:endParaRPr lang="nl-NL" sz="2400">
                        <a:latin typeface="Effra" panose="02000506080000020004"/>
                      </a:endParaRPr>
                    </a:p>
                  </a:txBody>
                  <a:tcPr/>
                </a:tc>
                <a:extLst>
                  <a:ext uri="{0D108BD9-81ED-4DB2-BD59-A6C34878D82A}">
                    <a16:rowId xmlns:a16="http://schemas.microsoft.com/office/drawing/2014/main" val="3455880918"/>
                  </a:ext>
                </a:extLst>
              </a:tr>
              <a:tr h="370840">
                <a:tc>
                  <a:txBody>
                    <a:bodyPr/>
                    <a:lstStyle/>
                    <a:p>
                      <a:r>
                        <a:rPr lang="nl-NL" sz="2400" b="1">
                          <a:latin typeface="Effra" panose="02000506080000020004"/>
                        </a:rPr>
                        <a:t>A</a:t>
                      </a:r>
                      <a:r>
                        <a:rPr lang="nl-NL" sz="2400" b="1" baseline="30000">
                          <a:latin typeface="Effra" panose="02000506080000020004"/>
                        </a:rPr>
                        <a:t>T </a:t>
                      </a:r>
                      <a:endParaRPr lang="nl-NL" sz="2400" b="1">
                        <a:latin typeface="Effra" panose="02000506080000020004"/>
                      </a:endParaRPr>
                    </a:p>
                  </a:txBody>
                  <a:tcPr/>
                </a:tc>
                <a:tc>
                  <a:txBody>
                    <a:bodyPr/>
                    <a:lstStyle/>
                    <a:p>
                      <a:r>
                        <a:rPr lang="nl-NL" sz="2400">
                          <a:latin typeface="Effra" panose="02000506080000020004"/>
                        </a:rPr>
                        <a:t>A</a:t>
                      </a:r>
                      <a:r>
                        <a:rPr lang="nl-NL" sz="2400" baseline="30000">
                          <a:latin typeface="Effra" panose="02000506080000020004"/>
                        </a:rPr>
                        <a:t>T</a:t>
                      </a:r>
                      <a:r>
                        <a:rPr lang="nl-NL" sz="2400">
                          <a:latin typeface="Effra" panose="02000506080000020004"/>
                        </a:rPr>
                        <a:t>A</a:t>
                      </a:r>
                      <a:r>
                        <a:rPr lang="nl-NL" sz="2400" baseline="30000">
                          <a:latin typeface="Effra" panose="02000506080000020004"/>
                        </a:rPr>
                        <a:t>T</a:t>
                      </a:r>
                      <a:endParaRPr lang="nl-NL" sz="2400">
                        <a:latin typeface="Effra" panose="02000506080000020004"/>
                      </a:endParaRPr>
                    </a:p>
                  </a:txBody>
                  <a:tcPr/>
                </a:tc>
                <a:tc>
                  <a:txBody>
                    <a:bodyPr/>
                    <a:lstStyle/>
                    <a:p>
                      <a:r>
                        <a:rPr lang="nl-NL" sz="2400" err="1">
                          <a:latin typeface="Effra" panose="02000506080000020004"/>
                        </a:rPr>
                        <a:t>A</a:t>
                      </a:r>
                      <a:r>
                        <a:rPr lang="nl-NL" sz="2400" baseline="30000" err="1">
                          <a:latin typeface="Effra" panose="02000506080000020004"/>
                        </a:rPr>
                        <a:t>T</a:t>
                      </a:r>
                      <a:r>
                        <a:rPr lang="nl-NL" sz="2400" err="1">
                          <a:latin typeface="Effra" panose="02000506080000020004"/>
                        </a:rPr>
                        <a:t>A</a:t>
                      </a:r>
                      <a:r>
                        <a:rPr lang="nl-NL" sz="2400" baseline="30000" err="1">
                          <a:latin typeface="Effra" panose="02000506080000020004"/>
                        </a:rPr>
                        <a:t>t</a:t>
                      </a:r>
                      <a:endParaRPr lang="nl-NL" sz="2400">
                        <a:latin typeface="Effra" panose="02000506080000020004"/>
                      </a:endParaRPr>
                    </a:p>
                  </a:txBody>
                  <a:tcPr/>
                </a:tc>
                <a:extLst>
                  <a:ext uri="{0D108BD9-81ED-4DB2-BD59-A6C34878D82A}">
                    <a16:rowId xmlns:a16="http://schemas.microsoft.com/office/drawing/2014/main" val="590335230"/>
                  </a:ext>
                </a:extLst>
              </a:tr>
            </a:tbl>
          </a:graphicData>
        </a:graphic>
      </p:graphicFrame>
      <p:graphicFrame>
        <p:nvGraphicFramePr>
          <p:cNvPr id="7" name="Tabel 6">
            <a:extLst>
              <a:ext uri="{FF2B5EF4-FFF2-40B4-BE49-F238E27FC236}">
                <a16:creationId xmlns:a16="http://schemas.microsoft.com/office/drawing/2014/main" id="{D80677B7-EEB1-38F2-15E5-30C0DC29BD95}"/>
              </a:ext>
            </a:extLst>
          </p:cNvPr>
          <p:cNvGraphicFramePr>
            <a:graphicFrameLocks noGrp="1"/>
          </p:cNvGraphicFramePr>
          <p:nvPr>
            <p:extLst>
              <p:ext uri="{D42A27DB-BD31-4B8C-83A1-F6EECF244321}">
                <p14:modId xmlns:p14="http://schemas.microsoft.com/office/powerpoint/2010/main" val="2966622621"/>
              </p:ext>
            </p:extLst>
          </p:nvPr>
        </p:nvGraphicFramePr>
        <p:xfrm>
          <a:off x="7712419" y="4324711"/>
          <a:ext cx="2339973" cy="2103120"/>
        </p:xfrm>
        <a:graphic>
          <a:graphicData uri="http://schemas.openxmlformats.org/drawingml/2006/table">
            <a:tbl>
              <a:tblPr firstRow="1" bandRow="1">
                <a:tableStyleId>{1288DF71-F4DC-40A4-AA78-C62E05D052D6}</a:tableStyleId>
              </a:tblPr>
              <a:tblGrid>
                <a:gridCol w="774356">
                  <a:extLst>
                    <a:ext uri="{9D8B030D-6E8A-4147-A177-3AD203B41FA5}">
                      <a16:colId xmlns:a16="http://schemas.microsoft.com/office/drawing/2014/main" val="442212298"/>
                    </a:ext>
                  </a:extLst>
                </a:gridCol>
                <a:gridCol w="742950">
                  <a:extLst>
                    <a:ext uri="{9D8B030D-6E8A-4147-A177-3AD203B41FA5}">
                      <a16:colId xmlns:a16="http://schemas.microsoft.com/office/drawing/2014/main" val="1119864761"/>
                    </a:ext>
                  </a:extLst>
                </a:gridCol>
                <a:gridCol w="822667">
                  <a:extLst>
                    <a:ext uri="{9D8B030D-6E8A-4147-A177-3AD203B41FA5}">
                      <a16:colId xmlns:a16="http://schemas.microsoft.com/office/drawing/2014/main" val="2276246708"/>
                    </a:ext>
                  </a:extLst>
                </a:gridCol>
              </a:tblGrid>
              <a:tr h="370840">
                <a:tc>
                  <a:txBody>
                    <a:bodyPr/>
                    <a:lstStyle/>
                    <a:p>
                      <a:endParaRPr lang="nl-NL" sz="2400" b="1">
                        <a:latin typeface="Effra" panose="02000506080000020004"/>
                      </a:endParaRPr>
                    </a:p>
                  </a:txBody>
                  <a:tcPr/>
                </a:tc>
                <a:tc>
                  <a:txBody>
                    <a:bodyPr/>
                    <a:lstStyle/>
                    <a:p>
                      <a:r>
                        <a:rPr lang="nl-NL" sz="2400" b="1" u="sng">
                          <a:latin typeface="Effra" panose="02000506080000020004"/>
                        </a:rPr>
                        <a:t>B g</a:t>
                      </a:r>
                    </a:p>
                  </a:txBody>
                  <a:tcPr/>
                </a:tc>
                <a:tc>
                  <a:txBody>
                    <a:bodyPr/>
                    <a:lstStyle/>
                    <a:p>
                      <a:r>
                        <a:rPr lang="nl-NL" sz="2400" b="1" u="sng">
                          <a:latin typeface="Effra" panose="02000506080000020004"/>
                        </a:rPr>
                        <a:t>b g</a:t>
                      </a:r>
                    </a:p>
                  </a:txBody>
                  <a:tcPr/>
                </a:tc>
                <a:extLst>
                  <a:ext uri="{0D108BD9-81ED-4DB2-BD59-A6C34878D82A}">
                    <a16:rowId xmlns:a16="http://schemas.microsoft.com/office/drawing/2014/main" val="1956521087"/>
                  </a:ext>
                </a:extLst>
              </a:tr>
              <a:tr h="370840">
                <a:tc>
                  <a:txBody>
                    <a:bodyPr/>
                    <a:lstStyle/>
                    <a:p>
                      <a:r>
                        <a:rPr lang="nl-NL" sz="2400" b="1" u="sng">
                          <a:latin typeface="Effra" panose="02000506080000020004"/>
                        </a:rPr>
                        <a:t>b G</a:t>
                      </a:r>
                    </a:p>
                  </a:txBody>
                  <a:tcPr/>
                </a:tc>
                <a:tc>
                  <a:txBody>
                    <a:bodyPr/>
                    <a:lstStyle/>
                    <a:p>
                      <a:r>
                        <a:rPr lang="nl-NL" sz="2400" u="sng">
                          <a:latin typeface="Effra" panose="02000506080000020004"/>
                        </a:rPr>
                        <a:t>B g</a:t>
                      </a:r>
                    </a:p>
                    <a:p>
                      <a:r>
                        <a:rPr lang="nl-NL" sz="2400" u="none">
                          <a:latin typeface="Effra" panose="02000506080000020004"/>
                        </a:rPr>
                        <a:t>b G</a:t>
                      </a:r>
                    </a:p>
                  </a:txBody>
                  <a:tcPr/>
                </a:tc>
                <a:tc>
                  <a:txBody>
                    <a:bodyPr/>
                    <a:lstStyle/>
                    <a:p>
                      <a:r>
                        <a:rPr lang="nl-NL" sz="2400" u="sng">
                          <a:latin typeface="Effra" panose="02000506080000020004"/>
                        </a:rPr>
                        <a:t>b g</a:t>
                      </a:r>
                    </a:p>
                    <a:p>
                      <a:r>
                        <a:rPr lang="nl-NL" sz="2400" u="none">
                          <a:latin typeface="Effra" panose="02000506080000020004"/>
                        </a:rPr>
                        <a:t>b G </a:t>
                      </a:r>
                    </a:p>
                  </a:txBody>
                  <a:tcPr/>
                </a:tc>
                <a:extLst>
                  <a:ext uri="{0D108BD9-81ED-4DB2-BD59-A6C34878D82A}">
                    <a16:rowId xmlns:a16="http://schemas.microsoft.com/office/drawing/2014/main" val="3455880918"/>
                  </a:ext>
                </a:extLst>
              </a:tr>
              <a:tr h="370840">
                <a:tc>
                  <a:txBody>
                    <a:bodyPr/>
                    <a:lstStyle/>
                    <a:p>
                      <a:r>
                        <a:rPr lang="nl-NL" sz="2400" b="1" u="sng">
                          <a:latin typeface="Effra" panose="02000506080000020004"/>
                        </a:rPr>
                        <a:t>b g</a:t>
                      </a:r>
                    </a:p>
                  </a:txBody>
                  <a:tcPr/>
                </a:tc>
                <a:tc>
                  <a:txBody>
                    <a:bodyPr/>
                    <a:lstStyle/>
                    <a:p>
                      <a:r>
                        <a:rPr lang="nl-NL" sz="2400" u="sng">
                          <a:latin typeface="Effra" panose="02000506080000020004"/>
                        </a:rPr>
                        <a:t>B g</a:t>
                      </a:r>
                    </a:p>
                    <a:p>
                      <a:r>
                        <a:rPr lang="nl-NL" sz="2400" u="none">
                          <a:latin typeface="Effra" panose="02000506080000020004"/>
                        </a:rPr>
                        <a:t>b g </a:t>
                      </a:r>
                    </a:p>
                  </a:txBody>
                  <a:tcPr/>
                </a:tc>
                <a:tc>
                  <a:txBody>
                    <a:bodyPr/>
                    <a:lstStyle/>
                    <a:p>
                      <a:r>
                        <a:rPr lang="nl-NL" sz="2400" u="sng">
                          <a:latin typeface="Effra" panose="02000506080000020004"/>
                        </a:rPr>
                        <a:t>b g</a:t>
                      </a:r>
                    </a:p>
                    <a:p>
                      <a:r>
                        <a:rPr lang="nl-NL" sz="2400" u="none">
                          <a:latin typeface="Effra" panose="02000506080000020004"/>
                        </a:rPr>
                        <a:t>b g</a:t>
                      </a:r>
                    </a:p>
                  </a:txBody>
                  <a:tcPr/>
                </a:tc>
                <a:extLst>
                  <a:ext uri="{0D108BD9-81ED-4DB2-BD59-A6C34878D82A}">
                    <a16:rowId xmlns:a16="http://schemas.microsoft.com/office/drawing/2014/main" val="590335230"/>
                  </a:ext>
                </a:extLst>
              </a:tr>
            </a:tbl>
          </a:graphicData>
        </a:graphic>
      </p:graphicFrame>
      <mc:AlternateContent xmlns:mc="http://schemas.openxmlformats.org/markup-compatibility/2006" xmlns:p14="http://schemas.microsoft.com/office/powerpoint/2010/main">
        <mc:Choice Requires="p14">
          <p:contentPart p14:bwMode="auto" r:id="rId4">
            <p14:nvContentPartPr>
              <p14:cNvPr id="8" name="Inkt 7">
                <a:extLst>
                  <a:ext uri="{FF2B5EF4-FFF2-40B4-BE49-F238E27FC236}">
                    <a16:creationId xmlns:a16="http://schemas.microsoft.com/office/drawing/2014/main" id="{16789060-AB46-BD56-7D2F-1E89152F5C45}"/>
                  </a:ext>
                </a:extLst>
              </p14:cNvPr>
              <p14:cNvContentPartPr/>
              <p14:nvPr/>
            </p14:nvContentPartPr>
            <p14:xfrm>
              <a:off x="7936110" y="340825"/>
              <a:ext cx="1028160" cy="48600"/>
            </p14:xfrm>
          </p:contentPart>
        </mc:Choice>
        <mc:Fallback xmlns="">
          <p:pic>
            <p:nvPicPr>
              <p:cNvPr id="8" name="Inkt 7">
                <a:extLst>
                  <a:ext uri="{FF2B5EF4-FFF2-40B4-BE49-F238E27FC236}">
                    <a16:creationId xmlns:a16="http://schemas.microsoft.com/office/drawing/2014/main" id="{16789060-AB46-BD56-7D2F-1E89152F5C45}"/>
                  </a:ext>
                </a:extLst>
              </p:cNvPr>
              <p:cNvPicPr/>
              <p:nvPr/>
            </p:nvPicPr>
            <p:blipFill>
              <a:blip r:embed="rId5"/>
              <a:stretch>
                <a:fillRect/>
              </a:stretch>
            </p:blipFill>
            <p:spPr>
              <a:xfrm>
                <a:off x="7882091" y="232825"/>
                <a:ext cx="1135838"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t 8">
                <a:extLst>
                  <a:ext uri="{FF2B5EF4-FFF2-40B4-BE49-F238E27FC236}">
                    <a16:creationId xmlns:a16="http://schemas.microsoft.com/office/drawing/2014/main" id="{8545C335-CDE2-E257-5FAE-225CEDE690D1}"/>
                  </a:ext>
                </a:extLst>
              </p14:cNvPr>
              <p14:cNvContentPartPr/>
              <p14:nvPr/>
            </p14:nvContentPartPr>
            <p14:xfrm>
              <a:off x="8450190" y="604028"/>
              <a:ext cx="898560" cy="4320"/>
            </p14:xfrm>
          </p:contentPart>
        </mc:Choice>
        <mc:Fallback xmlns="">
          <p:pic>
            <p:nvPicPr>
              <p:cNvPr id="9" name="Inkt 8">
                <a:extLst>
                  <a:ext uri="{FF2B5EF4-FFF2-40B4-BE49-F238E27FC236}">
                    <a16:creationId xmlns:a16="http://schemas.microsoft.com/office/drawing/2014/main" id="{8545C335-CDE2-E257-5FAE-225CEDE690D1}"/>
                  </a:ext>
                </a:extLst>
              </p:cNvPr>
              <p:cNvPicPr/>
              <p:nvPr/>
            </p:nvPicPr>
            <p:blipFill>
              <a:blip r:embed="rId7"/>
              <a:stretch>
                <a:fillRect/>
              </a:stretch>
            </p:blipFill>
            <p:spPr>
              <a:xfrm>
                <a:off x="8396168" y="496028"/>
                <a:ext cx="1006243" cy="219960"/>
              </a:xfrm>
              <a:prstGeom prst="rect">
                <a:avLst/>
              </a:prstGeom>
            </p:spPr>
          </p:pic>
        </mc:Fallback>
      </mc:AlternateContent>
      <p:cxnSp>
        <p:nvCxnSpPr>
          <p:cNvPr id="11" name="Rechte verbindingslijn 10">
            <a:extLst>
              <a:ext uri="{FF2B5EF4-FFF2-40B4-BE49-F238E27FC236}">
                <a16:creationId xmlns:a16="http://schemas.microsoft.com/office/drawing/2014/main" id="{B725D5B7-9B9D-0717-6557-AEC674139B8F}"/>
              </a:ext>
            </a:extLst>
          </p:cNvPr>
          <p:cNvCxnSpPr>
            <a:cxnSpLocks/>
          </p:cNvCxnSpPr>
          <p:nvPr/>
        </p:nvCxnSpPr>
        <p:spPr>
          <a:xfrm>
            <a:off x="8577605" y="5209668"/>
            <a:ext cx="372720" cy="0"/>
          </a:xfrm>
          <a:prstGeom prst="line">
            <a:avLst/>
          </a:prstGeom>
          <a:effectLst/>
        </p:spPr>
        <p:style>
          <a:lnRef idx="2">
            <a:schemeClr val="dk1"/>
          </a:lnRef>
          <a:fillRef idx="0">
            <a:schemeClr val="dk1"/>
          </a:fillRef>
          <a:effectRef idx="1">
            <a:schemeClr val="dk1"/>
          </a:effectRef>
          <a:fontRef idx="minor">
            <a:schemeClr val="tx1"/>
          </a:fontRef>
        </p:style>
      </p:cxnSp>
      <p:cxnSp>
        <p:nvCxnSpPr>
          <p:cNvPr id="14" name="Rechte verbindingslijn 13">
            <a:extLst>
              <a:ext uri="{FF2B5EF4-FFF2-40B4-BE49-F238E27FC236}">
                <a16:creationId xmlns:a16="http://schemas.microsoft.com/office/drawing/2014/main" id="{EBC8C18E-3393-63B2-8774-2B813D51377F}"/>
              </a:ext>
            </a:extLst>
          </p:cNvPr>
          <p:cNvCxnSpPr>
            <a:cxnSpLocks/>
          </p:cNvCxnSpPr>
          <p:nvPr/>
        </p:nvCxnSpPr>
        <p:spPr>
          <a:xfrm>
            <a:off x="9331714" y="5209668"/>
            <a:ext cx="372720" cy="0"/>
          </a:xfrm>
          <a:prstGeom prst="line">
            <a:avLst/>
          </a:prstGeom>
          <a:effectLst/>
        </p:spPr>
        <p:style>
          <a:lnRef idx="2">
            <a:schemeClr val="dk1"/>
          </a:lnRef>
          <a:fillRef idx="0">
            <a:schemeClr val="dk1"/>
          </a:fillRef>
          <a:effectRef idx="1">
            <a:schemeClr val="dk1"/>
          </a:effectRef>
          <a:fontRef idx="minor">
            <a:schemeClr val="tx1"/>
          </a:fontRef>
        </p:style>
      </p:cxnSp>
      <p:cxnSp>
        <p:nvCxnSpPr>
          <p:cNvPr id="15" name="Rechte verbindingslijn 14">
            <a:extLst>
              <a:ext uri="{FF2B5EF4-FFF2-40B4-BE49-F238E27FC236}">
                <a16:creationId xmlns:a16="http://schemas.microsoft.com/office/drawing/2014/main" id="{5028F237-57B7-63E9-FB8F-D54D8D1E9465}"/>
              </a:ext>
            </a:extLst>
          </p:cNvPr>
          <p:cNvCxnSpPr>
            <a:cxnSpLocks/>
          </p:cNvCxnSpPr>
          <p:nvPr/>
        </p:nvCxnSpPr>
        <p:spPr>
          <a:xfrm>
            <a:off x="8577605" y="6042621"/>
            <a:ext cx="372720" cy="0"/>
          </a:xfrm>
          <a:prstGeom prst="line">
            <a:avLst/>
          </a:prstGeom>
          <a:effectLst/>
        </p:spPr>
        <p:style>
          <a:lnRef idx="2">
            <a:schemeClr val="dk1"/>
          </a:lnRef>
          <a:fillRef idx="0">
            <a:schemeClr val="dk1"/>
          </a:fillRef>
          <a:effectRef idx="1">
            <a:schemeClr val="dk1"/>
          </a:effectRef>
          <a:fontRef idx="minor">
            <a:schemeClr val="tx1"/>
          </a:fontRef>
        </p:style>
      </p:cxnSp>
      <p:cxnSp>
        <p:nvCxnSpPr>
          <p:cNvPr id="16" name="Rechte verbindingslijn 15">
            <a:extLst>
              <a:ext uri="{FF2B5EF4-FFF2-40B4-BE49-F238E27FC236}">
                <a16:creationId xmlns:a16="http://schemas.microsoft.com/office/drawing/2014/main" id="{A5F3020D-9DDD-12C8-A09E-1FDF7850514E}"/>
              </a:ext>
            </a:extLst>
          </p:cNvPr>
          <p:cNvCxnSpPr>
            <a:cxnSpLocks/>
          </p:cNvCxnSpPr>
          <p:nvPr/>
        </p:nvCxnSpPr>
        <p:spPr>
          <a:xfrm>
            <a:off x="9331714" y="6034711"/>
            <a:ext cx="372720" cy="0"/>
          </a:xfrm>
          <a:prstGeom prst="line">
            <a:avLst/>
          </a:prstGeom>
          <a:effectLst/>
        </p:spPr>
        <p:style>
          <a:lnRef idx="2">
            <a:schemeClr val="dk1"/>
          </a:lnRef>
          <a:fillRef idx="0">
            <a:schemeClr val="dk1"/>
          </a:fillRef>
          <a:effectRef idx="1">
            <a:schemeClr val="dk1"/>
          </a:effectRef>
          <a:fontRef idx="minor">
            <a:schemeClr val="tx1"/>
          </a:fontRef>
        </p:style>
      </p:cxnSp>
      <p:sp>
        <p:nvSpPr>
          <p:cNvPr id="17" name="Tekstvak 16">
            <a:extLst>
              <a:ext uri="{FF2B5EF4-FFF2-40B4-BE49-F238E27FC236}">
                <a16:creationId xmlns:a16="http://schemas.microsoft.com/office/drawing/2014/main" id="{F2CEA748-5EF9-3372-4361-59E3A487E250}"/>
              </a:ext>
            </a:extLst>
          </p:cNvPr>
          <p:cNvSpPr txBox="1"/>
          <p:nvPr/>
        </p:nvSpPr>
        <p:spPr>
          <a:xfrm>
            <a:off x="6950030" y="4682231"/>
            <a:ext cx="381000" cy="923330"/>
          </a:xfrm>
          <a:prstGeom prst="rect">
            <a:avLst/>
          </a:prstGeom>
          <a:noFill/>
        </p:spPr>
        <p:txBody>
          <a:bodyPr wrap="square" rtlCol="0">
            <a:spAutoFit/>
          </a:bodyPr>
          <a:lstStyle/>
          <a:p>
            <a:r>
              <a:rPr lang="nl-NL" sz="5400">
                <a:latin typeface="Effra" panose="02000506080000020004"/>
              </a:rPr>
              <a:t>*</a:t>
            </a:r>
          </a:p>
        </p:txBody>
      </p:sp>
      <p:sp>
        <p:nvSpPr>
          <p:cNvPr id="18" name="Ovaal 17">
            <a:extLst>
              <a:ext uri="{FF2B5EF4-FFF2-40B4-BE49-F238E27FC236}">
                <a16:creationId xmlns:a16="http://schemas.microsoft.com/office/drawing/2014/main" id="{B2CE28A0-15F7-DDC4-1619-B71F5DA7E677}"/>
              </a:ext>
            </a:extLst>
          </p:cNvPr>
          <p:cNvSpPr/>
          <p:nvPr/>
        </p:nvSpPr>
        <p:spPr>
          <a:xfrm>
            <a:off x="6019800" y="4786673"/>
            <a:ext cx="739536" cy="4229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al 18">
            <a:extLst>
              <a:ext uri="{FF2B5EF4-FFF2-40B4-BE49-F238E27FC236}">
                <a16:creationId xmlns:a16="http://schemas.microsoft.com/office/drawing/2014/main" id="{2A6444D3-20CA-9911-4B8D-8A32ECB11A8E}"/>
              </a:ext>
            </a:extLst>
          </p:cNvPr>
          <p:cNvSpPr/>
          <p:nvPr/>
        </p:nvSpPr>
        <p:spPr>
          <a:xfrm>
            <a:off x="6016623" y="5241492"/>
            <a:ext cx="739536" cy="4229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al 19">
            <a:extLst>
              <a:ext uri="{FF2B5EF4-FFF2-40B4-BE49-F238E27FC236}">
                <a16:creationId xmlns:a16="http://schemas.microsoft.com/office/drawing/2014/main" id="{1340B409-03C5-95D5-E007-5A2C3110DF06}"/>
              </a:ext>
            </a:extLst>
          </p:cNvPr>
          <p:cNvSpPr/>
          <p:nvPr/>
        </p:nvSpPr>
        <p:spPr>
          <a:xfrm>
            <a:off x="8456955" y="4818497"/>
            <a:ext cx="372720" cy="78706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al 20">
            <a:extLst>
              <a:ext uri="{FF2B5EF4-FFF2-40B4-BE49-F238E27FC236}">
                <a16:creationId xmlns:a16="http://schemas.microsoft.com/office/drawing/2014/main" id="{B124E08D-85B5-89AE-92FD-213BB77A80C0}"/>
              </a:ext>
            </a:extLst>
          </p:cNvPr>
          <p:cNvSpPr/>
          <p:nvPr/>
        </p:nvSpPr>
        <p:spPr>
          <a:xfrm>
            <a:off x="8458200" y="5623164"/>
            <a:ext cx="372720" cy="78706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al 21">
            <a:extLst>
              <a:ext uri="{FF2B5EF4-FFF2-40B4-BE49-F238E27FC236}">
                <a16:creationId xmlns:a16="http://schemas.microsoft.com/office/drawing/2014/main" id="{D5DE55A0-4ACB-3009-20DD-2A57F69ADE6F}"/>
              </a:ext>
            </a:extLst>
          </p:cNvPr>
          <p:cNvSpPr/>
          <p:nvPr/>
        </p:nvSpPr>
        <p:spPr>
          <a:xfrm>
            <a:off x="8736635" y="4818497"/>
            <a:ext cx="372720" cy="78706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hthoek 22">
            <a:extLst>
              <a:ext uri="{FF2B5EF4-FFF2-40B4-BE49-F238E27FC236}">
                <a16:creationId xmlns:a16="http://schemas.microsoft.com/office/drawing/2014/main" id="{D3791805-B69A-E967-A971-24ED8DCE6A17}"/>
              </a:ext>
            </a:extLst>
          </p:cNvPr>
          <p:cNvSpPr/>
          <p:nvPr/>
        </p:nvSpPr>
        <p:spPr>
          <a:xfrm>
            <a:off x="242447" y="4533900"/>
            <a:ext cx="1319653" cy="1647825"/>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23">
            <a:extLst>
              <a:ext uri="{FF2B5EF4-FFF2-40B4-BE49-F238E27FC236}">
                <a16:creationId xmlns:a16="http://schemas.microsoft.com/office/drawing/2014/main" id="{EE7DDA8F-20FE-FEFF-BD73-3B4D10957FAD}"/>
              </a:ext>
            </a:extLst>
          </p:cNvPr>
          <p:cNvSpPr/>
          <p:nvPr/>
        </p:nvSpPr>
        <p:spPr>
          <a:xfrm>
            <a:off x="1847850" y="4533900"/>
            <a:ext cx="1637954" cy="1647825"/>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Tekstvak 25">
            <a:extLst>
              <a:ext uri="{FF2B5EF4-FFF2-40B4-BE49-F238E27FC236}">
                <a16:creationId xmlns:a16="http://schemas.microsoft.com/office/drawing/2014/main" id="{F6F0E83E-35A6-A446-F133-940694CE14FD}"/>
              </a:ext>
            </a:extLst>
          </p:cNvPr>
          <p:cNvSpPr txBox="1"/>
          <p:nvPr/>
        </p:nvSpPr>
        <p:spPr>
          <a:xfrm>
            <a:off x="10332071" y="4418630"/>
            <a:ext cx="1225574" cy="1292662"/>
          </a:xfrm>
          <a:prstGeom prst="rect">
            <a:avLst/>
          </a:prstGeom>
          <a:noFill/>
        </p:spPr>
        <p:txBody>
          <a:bodyPr wrap="square" rtlCol="0">
            <a:spAutoFit/>
          </a:bodyPr>
          <a:lstStyle/>
          <a:p>
            <a:r>
              <a:rPr lang="nl-NL" sz="2400">
                <a:latin typeface="Effra" panose="02000506080000020004"/>
              </a:rPr>
              <a:t>=</a:t>
            </a:r>
            <a:r>
              <a:rPr lang="nl-NL" sz="5400">
                <a:latin typeface="Effra" panose="02000506080000020004"/>
              </a:rPr>
              <a:t> </a:t>
            </a:r>
            <a:r>
              <a:rPr lang="nl-NL" sz="2400">
                <a:latin typeface="Effra" panose="02000506080000020004"/>
              </a:rPr>
              <a:t>1/8</a:t>
            </a:r>
          </a:p>
          <a:p>
            <a:endParaRPr lang="nl-NL" sz="2400">
              <a:latin typeface="Effra" panose="02000506080000020004"/>
            </a:endParaRPr>
          </a:p>
        </p:txBody>
      </p:sp>
      <p:sp>
        <p:nvSpPr>
          <p:cNvPr id="27" name="Ovaal 26">
            <a:extLst>
              <a:ext uri="{FF2B5EF4-FFF2-40B4-BE49-F238E27FC236}">
                <a16:creationId xmlns:a16="http://schemas.microsoft.com/office/drawing/2014/main" id="{A7C15F2F-A206-4FB3-C75E-3A57363F8118}"/>
              </a:ext>
            </a:extLst>
          </p:cNvPr>
          <p:cNvSpPr/>
          <p:nvPr/>
        </p:nvSpPr>
        <p:spPr>
          <a:xfrm>
            <a:off x="6257925" y="2607606"/>
            <a:ext cx="790575" cy="123046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28967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xit" presetSubtype="0" fill="hold" grpId="1" nodeType="withEffect">
                                  <p:stCondLst>
                                    <p:cond delay="0"/>
                                  </p:stCondLst>
                                  <p:childTnLst>
                                    <p:set>
                                      <p:cBhvr>
                                        <p:cTn id="52" dur="1" fill="hold">
                                          <p:stCondLst>
                                            <p:cond delay="0"/>
                                          </p:stCondLst>
                                        </p:cTn>
                                        <p:tgtEl>
                                          <p:spTgt spid="2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animBg="1"/>
      <p:bldP spid="19" grpId="0" animBg="1"/>
      <p:bldP spid="20" grpId="0" animBg="1"/>
      <p:bldP spid="21" grpId="0" animBg="1"/>
      <p:bldP spid="21" grpId="1" animBg="1"/>
      <p:bldP spid="22" grpId="0" animBg="1"/>
      <p:bldP spid="23" grpId="0" animBg="1"/>
      <p:bldP spid="24" grpId="0" animBg="1"/>
      <p:bldP spid="26" grpId="0"/>
      <p:bldP spid="2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9">
          <a:extLst>
            <a:ext uri="{FF2B5EF4-FFF2-40B4-BE49-F238E27FC236}">
              <a16:creationId xmlns:a16="http://schemas.microsoft.com/office/drawing/2014/main" id="{762DA786-CDFC-1658-4768-F4FAFCA9A10B}"/>
            </a:ext>
          </a:extLst>
        </p:cNvPr>
        <p:cNvGrpSpPr/>
        <p:nvPr/>
      </p:nvGrpSpPr>
      <p:grpSpPr>
        <a:xfrm>
          <a:off x="0" y="0"/>
          <a:ext cx="0" cy="0"/>
          <a:chOff x="0" y="0"/>
          <a:chExt cx="0" cy="0"/>
        </a:xfrm>
      </p:grpSpPr>
      <p:sp>
        <p:nvSpPr>
          <p:cNvPr id="541" name="Google Shape;541;g23e4fb3f7be_7_11">
            <a:extLst>
              <a:ext uri="{FF2B5EF4-FFF2-40B4-BE49-F238E27FC236}">
                <a16:creationId xmlns:a16="http://schemas.microsoft.com/office/drawing/2014/main" id="{84F0FEB0-8B3B-1089-22B6-C37CE842CFD1}"/>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Uitwerking</a:t>
            </a:r>
            <a:endParaRPr>
              <a:latin typeface="Effra" panose="02000506080000020004" pitchFamily="2" charset="0"/>
              <a:ea typeface="Arial"/>
              <a:cs typeface="Arial"/>
              <a:sym typeface="Arial"/>
            </a:endParaRPr>
          </a:p>
        </p:txBody>
      </p:sp>
      <p:pic>
        <p:nvPicPr>
          <p:cNvPr id="5" name="Afbeelding 4">
            <a:extLst>
              <a:ext uri="{FF2B5EF4-FFF2-40B4-BE49-F238E27FC236}">
                <a16:creationId xmlns:a16="http://schemas.microsoft.com/office/drawing/2014/main" id="{6A012AE1-3FEF-3769-A9D9-069D0C546274}"/>
              </a:ext>
            </a:extLst>
          </p:cNvPr>
          <p:cNvPicPr>
            <a:picLocks noChangeAspect="1"/>
          </p:cNvPicPr>
          <p:nvPr/>
        </p:nvPicPr>
        <p:blipFill>
          <a:blip r:embed="rId3"/>
          <a:srcRect l="13983" t="8716" r="30890" b="57029"/>
          <a:stretch>
            <a:fillRect/>
          </a:stretch>
        </p:blipFill>
        <p:spPr>
          <a:xfrm>
            <a:off x="242447" y="1303968"/>
            <a:ext cx="4339078" cy="2380848"/>
          </a:xfrm>
          <a:prstGeom prst="rect">
            <a:avLst/>
          </a:prstGeom>
        </p:spPr>
      </p:pic>
      <p:pic>
        <p:nvPicPr>
          <p:cNvPr id="3" name="Afbeelding 2">
            <a:extLst>
              <a:ext uri="{FF2B5EF4-FFF2-40B4-BE49-F238E27FC236}">
                <a16:creationId xmlns:a16="http://schemas.microsoft.com/office/drawing/2014/main" id="{286B4C49-3D56-B719-AC7A-9A1F580825AF}"/>
              </a:ext>
            </a:extLst>
          </p:cNvPr>
          <p:cNvPicPr>
            <a:picLocks noChangeAspect="1"/>
          </p:cNvPicPr>
          <p:nvPr/>
        </p:nvPicPr>
        <p:blipFill>
          <a:blip r:embed="rId3"/>
          <a:srcRect l="6755" t="50000"/>
          <a:stretch>
            <a:fillRect/>
          </a:stretch>
        </p:blipFill>
        <p:spPr>
          <a:xfrm>
            <a:off x="4429125" y="307012"/>
            <a:ext cx="7606153" cy="3598735"/>
          </a:xfrm>
          <a:prstGeom prst="rect">
            <a:avLst/>
          </a:prstGeom>
        </p:spPr>
      </p:pic>
      <p:sp>
        <p:nvSpPr>
          <p:cNvPr id="4" name="Tekstvak 3">
            <a:extLst>
              <a:ext uri="{FF2B5EF4-FFF2-40B4-BE49-F238E27FC236}">
                <a16:creationId xmlns:a16="http://schemas.microsoft.com/office/drawing/2014/main" id="{8F970562-46B1-ED95-062D-B85A8EE21428}"/>
              </a:ext>
            </a:extLst>
          </p:cNvPr>
          <p:cNvSpPr txBox="1"/>
          <p:nvPr/>
        </p:nvSpPr>
        <p:spPr>
          <a:xfrm>
            <a:off x="190438" y="4264233"/>
            <a:ext cx="4238687" cy="1938992"/>
          </a:xfrm>
          <a:prstGeom prst="rect">
            <a:avLst/>
          </a:prstGeom>
          <a:noFill/>
        </p:spPr>
        <p:txBody>
          <a:bodyPr wrap="square" rtlCol="0">
            <a:spAutoFit/>
          </a:bodyPr>
          <a:lstStyle/>
          <a:p>
            <a:r>
              <a:rPr lang="nl-NL" sz="2400">
                <a:latin typeface="Effra" panose="02000506080000020004"/>
              </a:rPr>
              <a:t>Vlinder 1:</a:t>
            </a:r>
          </a:p>
          <a:p>
            <a:r>
              <a:rPr lang="nl-NL"/>
              <a:t> </a:t>
            </a:r>
            <a:r>
              <a:rPr lang="nl-NL" sz="2400">
                <a:latin typeface="Effra" panose="02000506080000020004"/>
              </a:rPr>
              <a:t>A</a:t>
            </a:r>
            <a:r>
              <a:rPr lang="nl-NL" sz="2400" baseline="30000">
                <a:latin typeface="Effra" panose="02000506080000020004"/>
              </a:rPr>
              <a:t>T  </a:t>
            </a:r>
            <a:r>
              <a:rPr lang="nl-NL" sz="2400">
                <a:latin typeface="Effra" panose="02000506080000020004"/>
              </a:rPr>
              <a:t>en A</a:t>
            </a:r>
            <a:r>
              <a:rPr lang="nl-NL" sz="2400" baseline="30000">
                <a:latin typeface="Effra" panose="02000506080000020004"/>
              </a:rPr>
              <a:t>t      </a:t>
            </a:r>
            <a:r>
              <a:rPr lang="nl-NL" sz="2400">
                <a:latin typeface="Effra" panose="02000506080000020004"/>
              </a:rPr>
              <a:t>/   B en b    /   g en g </a:t>
            </a:r>
          </a:p>
          <a:p>
            <a:endParaRPr lang="nl-NL" sz="2400">
              <a:latin typeface="Effra" panose="02000506080000020004"/>
            </a:endParaRPr>
          </a:p>
          <a:p>
            <a:r>
              <a:rPr lang="nl-NL" sz="2400">
                <a:latin typeface="Effra" panose="02000506080000020004"/>
              </a:rPr>
              <a:t>Vlinder 2:</a:t>
            </a:r>
          </a:p>
          <a:p>
            <a:r>
              <a:rPr lang="nl-NL" sz="2400">
                <a:latin typeface="Effra" panose="02000506080000020004"/>
              </a:rPr>
              <a:t>A</a:t>
            </a:r>
            <a:r>
              <a:rPr lang="nl-NL" sz="2400" baseline="30000">
                <a:latin typeface="Effra" panose="02000506080000020004"/>
              </a:rPr>
              <a:t>T </a:t>
            </a:r>
            <a:r>
              <a:rPr lang="nl-NL" sz="2400">
                <a:latin typeface="Effra" panose="02000506080000020004"/>
              </a:rPr>
              <a:t>en A</a:t>
            </a:r>
            <a:r>
              <a:rPr lang="nl-NL" sz="2400" baseline="30000">
                <a:latin typeface="Effra" panose="02000506080000020004"/>
              </a:rPr>
              <a:t>T       </a:t>
            </a:r>
            <a:r>
              <a:rPr lang="nl-NL" sz="2400">
                <a:latin typeface="Effra" panose="02000506080000020004"/>
              </a:rPr>
              <a:t>/    b en b   /   G en g</a:t>
            </a:r>
          </a:p>
        </p:txBody>
      </p:sp>
      <mc:AlternateContent xmlns:mc="http://schemas.openxmlformats.org/markup-compatibility/2006" xmlns:p14="http://schemas.microsoft.com/office/powerpoint/2010/main">
        <mc:Choice Requires="p14">
          <p:contentPart p14:bwMode="auto" r:id="rId4">
            <p14:nvContentPartPr>
              <p14:cNvPr id="8" name="Inkt 7">
                <a:extLst>
                  <a:ext uri="{FF2B5EF4-FFF2-40B4-BE49-F238E27FC236}">
                    <a16:creationId xmlns:a16="http://schemas.microsoft.com/office/drawing/2014/main" id="{0B3C1975-0EFB-480E-0074-95BEA88589D9}"/>
                  </a:ext>
                </a:extLst>
              </p14:cNvPr>
              <p14:cNvContentPartPr/>
              <p14:nvPr/>
            </p14:nvContentPartPr>
            <p14:xfrm>
              <a:off x="7936110" y="340825"/>
              <a:ext cx="1028160" cy="48600"/>
            </p14:xfrm>
          </p:contentPart>
        </mc:Choice>
        <mc:Fallback xmlns="">
          <p:pic>
            <p:nvPicPr>
              <p:cNvPr id="8" name="Inkt 7">
                <a:extLst>
                  <a:ext uri="{FF2B5EF4-FFF2-40B4-BE49-F238E27FC236}">
                    <a16:creationId xmlns:a16="http://schemas.microsoft.com/office/drawing/2014/main" id="{0B3C1975-0EFB-480E-0074-95BEA88589D9}"/>
                  </a:ext>
                </a:extLst>
              </p:cNvPr>
              <p:cNvPicPr/>
              <p:nvPr/>
            </p:nvPicPr>
            <p:blipFill>
              <a:blip r:embed="rId5"/>
              <a:stretch>
                <a:fillRect/>
              </a:stretch>
            </p:blipFill>
            <p:spPr>
              <a:xfrm>
                <a:off x="7882091" y="232825"/>
                <a:ext cx="1135838"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t 8">
                <a:extLst>
                  <a:ext uri="{FF2B5EF4-FFF2-40B4-BE49-F238E27FC236}">
                    <a16:creationId xmlns:a16="http://schemas.microsoft.com/office/drawing/2014/main" id="{DD4D2850-C0A1-EE0D-9CB2-8533D1E48DF7}"/>
                  </a:ext>
                </a:extLst>
              </p14:cNvPr>
              <p14:cNvContentPartPr/>
              <p14:nvPr/>
            </p14:nvContentPartPr>
            <p14:xfrm>
              <a:off x="8450190" y="604028"/>
              <a:ext cx="898560" cy="4320"/>
            </p14:xfrm>
          </p:contentPart>
        </mc:Choice>
        <mc:Fallback xmlns="">
          <p:pic>
            <p:nvPicPr>
              <p:cNvPr id="9" name="Inkt 8">
                <a:extLst>
                  <a:ext uri="{FF2B5EF4-FFF2-40B4-BE49-F238E27FC236}">
                    <a16:creationId xmlns:a16="http://schemas.microsoft.com/office/drawing/2014/main" id="{DD4D2850-C0A1-EE0D-9CB2-8533D1E48DF7}"/>
                  </a:ext>
                </a:extLst>
              </p:cNvPr>
              <p:cNvPicPr/>
              <p:nvPr/>
            </p:nvPicPr>
            <p:blipFill>
              <a:blip r:embed="rId7"/>
              <a:stretch>
                <a:fillRect/>
              </a:stretch>
            </p:blipFill>
            <p:spPr>
              <a:xfrm>
                <a:off x="8396168" y="496028"/>
                <a:ext cx="1006243" cy="219960"/>
              </a:xfrm>
              <a:prstGeom prst="rect">
                <a:avLst/>
              </a:prstGeom>
            </p:spPr>
          </p:pic>
        </mc:Fallback>
      </mc:AlternateContent>
      <p:sp>
        <p:nvSpPr>
          <p:cNvPr id="23" name="Rechthoek 22">
            <a:extLst>
              <a:ext uri="{FF2B5EF4-FFF2-40B4-BE49-F238E27FC236}">
                <a16:creationId xmlns:a16="http://schemas.microsoft.com/office/drawing/2014/main" id="{5533D030-80F4-7CCA-DD07-97FD629BB612}"/>
              </a:ext>
            </a:extLst>
          </p:cNvPr>
          <p:cNvSpPr/>
          <p:nvPr/>
        </p:nvSpPr>
        <p:spPr>
          <a:xfrm>
            <a:off x="242447" y="4533900"/>
            <a:ext cx="1243451" cy="1647825"/>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23">
            <a:extLst>
              <a:ext uri="{FF2B5EF4-FFF2-40B4-BE49-F238E27FC236}">
                <a16:creationId xmlns:a16="http://schemas.microsoft.com/office/drawing/2014/main" id="{6E35E27B-88CC-F094-E590-E88B65025A98}"/>
              </a:ext>
            </a:extLst>
          </p:cNvPr>
          <p:cNvSpPr/>
          <p:nvPr/>
        </p:nvSpPr>
        <p:spPr>
          <a:xfrm>
            <a:off x="1778792" y="4533900"/>
            <a:ext cx="1066801" cy="1647825"/>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al 26">
            <a:extLst>
              <a:ext uri="{FF2B5EF4-FFF2-40B4-BE49-F238E27FC236}">
                <a16:creationId xmlns:a16="http://schemas.microsoft.com/office/drawing/2014/main" id="{F218DCB5-602C-7EB4-381C-22779ED2491A}"/>
              </a:ext>
            </a:extLst>
          </p:cNvPr>
          <p:cNvSpPr/>
          <p:nvPr/>
        </p:nvSpPr>
        <p:spPr>
          <a:xfrm>
            <a:off x="6257925" y="2607606"/>
            <a:ext cx="790575" cy="123046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a:extLst>
              <a:ext uri="{FF2B5EF4-FFF2-40B4-BE49-F238E27FC236}">
                <a16:creationId xmlns:a16="http://schemas.microsoft.com/office/drawing/2014/main" id="{5CF0FBBD-4E9D-3D5B-266F-422B2EF2C048}"/>
              </a:ext>
            </a:extLst>
          </p:cNvPr>
          <p:cNvSpPr/>
          <p:nvPr/>
        </p:nvSpPr>
        <p:spPr>
          <a:xfrm>
            <a:off x="3138487" y="4533900"/>
            <a:ext cx="1066801" cy="1647825"/>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10" name="Tabel 9">
            <a:extLst>
              <a:ext uri="{FF2B5EF4-FFF2-40B4-BE49-F238E27FC236}">
                <a16:creationId xmlns:a16="http://schemas.microsoft.com/office/drawing/2014/main" id="{D9C3696B-248C-B34E-4F12-35A979D40D31}"/>
              </a:ext>
            </a:extLst>
          </p:cNvPr>
          <p:cNvGraphicFramePr>
            <a:graphicFrameLocks noGrp="1"/>
          </p:cNvGraphicFramePr>
          <p:nvPr>
            <p:extLst>
              <p:ext uri="{D42A27DB-BD31-4B8C-83A1-F6EECF244321}">
                <p14:modId xmlns:p14="http://schemas.microsoft.com/office/powerpoint/2010/main" val="3538656170"/>
              </p:ext>
            </p:extLst>
          </p:nvPr>
        </p:nvGraphicFramePr>
        <p:xfrm>
          <a:off x="4429125" y="4324711"/>
          <a:ext cx="2339973" cy="1371600"/>
        </p:xfrm>
        <a:graphic>
          <a:graphicData uri="http://schemas.openxmlformats.org/drawingml/2006/table">
            <a:tbl>
              <a:tblPr firstRow="1" bandRow="1">
                <a:tableStyleId>{1288DF71-F4DC-40A4-AA78-C62E05D052D6}</a:tableStyleId>
              </a:tblPr>
              <a:tblGrid>
                <a:gridCol w="779991">
                  <a:extLst>
                    <a:ext uri="{9D8B030D-6E8A-4147-A177-3AD203B41FA5}">
                      <a16:colId xmlns:a16="http://schemas.microsoft.com/office/drawing/2014/main" val="442212298"/>
                    </a:ext>
                  </a:extLst>
                </a:gridCol>
                <a:gridCol w="779991">
                  <a:extLst>
                    <a:ext uri="{9D8B030D-6E8A-4147-A177-3AD203B41FA5}">
                      <a16:colId xmlns:a16="http://schemas.microsoft.com/office/drawing/2014/main" val="1119864761"/>
                    </a:ext>
                  </a:extLst>
                </a:gridCol>
                <a:gridCol w="779991">
                  <a:extLst>
                    <a:ext uri="{9D8B030D-6E8A-4147-A177-3AD203B41FA5}">
                      <a16:colId xmlns:a16="http://schemas.microsoft.com/office/drawing/2014/main" val="2276246708"/>
                    </a:ext>
                  </a:extLst>
                </a:gridCol>
              </a:tblGrid>
              <a:tr h="380767">
                <a:tc>
                  <a:txBody>
                    <a:bodyPr/>
                    <a:lstStyle/>
                    <a:p>
                      <a:endParaRPr lang="nl-NL" sz="2400" b="1">
                        <a:latin typeface="Effra" panose="02000506080000020004"/>
                      </a:endParaRPr>
                    </a:p>
                  </a:txBody>
                  <a:tcPr/>
                </a:tc>
                <a:tc>
                  <a:txBody>
                    <a:bodyPr/>
                    <a:lstStyle/>
                    <a:p>
                      <a:r>
                        <a:rPr lang="nl-NL" sz="2400" b="1">
                          <a:latin typeface="Effra" panose="02000506080000020004"/>
                        </a:rPr>
                        <a:t>A</a:t>
                      </a:r>
                      <a:r>
                        <a:rPr lang="nl-NL" sz="2400" b="1" baseline="30000">
                          <a:latin typeface="Effra" panose="02000506080000020004"/>
                        </a:rPr>
                        <a:t>T </a:t>
                      </a:r>
                      <a:endParaRPr lang="nl-NL" sz="2400" b="1">
                        <a:latin typeface="Effra" panose="02000506080000020004"/>
                      </a:endParaRPr>
                    </a:p>
                  </a:txBody>
                  <a:tcPr/>
                </a:tc>
                <a:tc>
                  <a:txBody>
                    <a:bodyPr/>
                    <a:lstStyle/>
                    <a:p>
                      <a:r>
                        <a:rPr lang="nl-NL" sz="2400" b="1">
                          <a:latin typeface="Effra" panose="02000506080000020004"/>
                        </a:rPr>
                        <a:t>A</a:t>
                      </a:r>
                      <a:r>
                        <a:rPr lang="nl-NL" sz="2400" b="1" baseline="30000">
                          <a:latin typeface="Effra" panose="02000506080000020004"/>
                        </a:rPr>
                        <a:t>t </a:t>
                      </a:r>
                      <a:endParaRPr lang="nl-NL" sz="2400" b="1">
                        <a:latin typeface="Effra" panose="02000506080000020004"/>
                      </a:endParaRPr>
                    </a:p>
                  </a:txBody>
                  <a:tcPr/>
                </a:tc>
                <a:extLst>
                  <a:ext uri="{0D108BD9-81ED-4DB2-BD59-A6C34878D82A}">
                    <a16:rowId xmlns:a16="http://schemas.microsoft.com/office/drawing/2014/main" val="1956521087"/>
                  </a:ext>
                </a:extLst>
              </a:tr>
              <a:tr h="370840">
                <a:tc>
                  <a:txBody>
                    <a:bodyPr/>
                    <a:lstStyle/>
                    <a:p>
                      <a:r>
                        <a:rPr lang="nl-NL" sz="2400" b="1">
                          <a:latin typeface="Effra" panose="02000506080000020004"/>
                        </a:rPr>
                        <a:t>A</a:t>
                      </a:r>
                      <a:r>
                        <a:rPr lang="nl-NL" sz="2400" b="1" baseline="30000">
                          <a:latin typeface="Effra" panose="02000506080000020004"/>
                        </a:rPr>
                        <a:t>T </a:t>
                      </a:r>
                      <a:endParaRPr lang="nl-NL" sz="2400" b="1">
                        <a:latin typeface="Effra" panose="02000506080000020004"/>
                      </a:endParaRPr>
                    </a:p>
                  </a:txBody>
                  <a:tcPr/>
                </a:tc>
                <a:tc>
                  <a:txBody>
                    <a:bodyPr/>
                    <a:lstStyle/>
                    <a:p>
                      <a:r>
                        <a:rPr lang="nl-NL" sz="2400">
                          <a:latin typeface="Effra" panose="02000506080000020004"/>
                        </a:rPr>
                        <a:t>A</a:t>
                      </a:r>
                      <a:r>
                        <a:rPr lang="nl-NL" sz="2400" baseline="30000">
                          <a:latin typeface="Effra" panose="02000506080000020004"/>
                        </a:rPr>
                        <a:t>T</a:t>
                      </a:r>
                      <a:r>
                        <a:rPr lang="nl-NL" sz="2400">
                          <a:latin typeface="Effra" panose="02000506080000020004"/>
                        </a:rPr>
                        <a:t>A</a:t>
                      </a:r>
                      <a:r>
                        <a:rPr lang="nl-NL" sz="2400" baseline="30000">
                          <a:latin typeface="Effra" panose="02000506080000020004"/>
                        </a:rPr>
                        <a:t>T</a:t>
                      </a:r>
                      <a:endParaRPr lang="nl-NL" sz="2400">
                        <a:latin typeface="Effra" panose="02000506080000020004"/>
                      </a:endParaRPr>
                    </a:p>
                  </a:txBody>
                  <a:tcPr/>
                </a:tc>
                <a:tc>
                  <a:txBody>
                    <a:bodyPr/>
                    <a:lstStyle/>
                    <a:p>
                      <a:r>
                        <a:rPr lang="nl-NL" sz="2400" err="1">
                          <a:latin typeface="Effra" panose="02000506080000020004"/>
                        </a:rPr>
                        <a:t>A</a:t>
                      </a:r>
                      <a:r>
                        <a:rPr lang="nl-NL" sz="2400" baseline="30000" err="1">
                          <a:latin typeface="Effra" panose="02000506080000020004"/>
                        </a:rPr>
                        <a:t>T</a:t>
                      </a:r>
                      <a:r>
                        <a:rPr lang="nl-NL" sz="2400" err="1">
                          <a:latin typeface="Effra" panose="02000506080000020004"/>
                        </a:rPr>
                        <a:t>A</a:t>
                      </a:r>
                      <a:r>
                        <a:rPr lang="nl-NL" sz="2400" baseline="30000" err="1">
                          <a:latin typeface="Effra" panose="02000506080000020004"/>
                        </a:rPr>
                        <a:t>t</a:t>
                      </a:r>
                      <a:endParaRPr lang="nl-NL" sz="2400">
                        <a:latin typeface="Effra" panose="02000506080000020004"/>
                      </a:endParaRPr>
                    </a:p>
                  </a:txBody>
                  <a:tcPr/>
                </a:tc>
                <a:extLst>
                  <a:ext uri="{0D108BD9-81ED-4DB2-BD59-A6C34878D82A}">
                    <a16:rowId xmlns:a16="http://schemas.microsoft.com/office/drawing/2014/main" val="3455880918"/>
                  </a:ext>
                </a:extLst>
              </a:tr>
              <a:tr h="370840">
                <a:tc>
                  <a:txBody>
                    <a:bodyPr/>
                    <a:lstStyle/>
                    <a:p>
                      <a:r>
                        <a:rPr lang="nl-NL" sz="2400" b="1">
                          <a:latin typeface="Effra" panose="02000506080000020004"/>
                        </a:rPr>
                        <a:t>A</a:t>
                      </a:r>
                      <a:r>
                        <a:rPr lang="nl-NL" sz="2400" b="1" baseline="30000">
                          <a:latin typeface="Effra" panose="02000506080000020004"/>
                        </a:rPr>
                        <a:t>T </a:t>
                      </a:r>
                      <a:endParaRPr lang="nl-NL" sz="2400" b="1">
                        <a:latin typeface="Effra" panose="02000506080000020004"/>
                      </a:endParaRPr>
                    </a:p>
                  </a:txBody>
                  <a:tcPr/>
                </a:tc>
                <a:tc>
                  <a:txBody>
                    <a:bodyPr/>
                    <a:lstStyle/>
                    <a:p>
                      <a:r>
                        <a:rPr lang="nl-NL" sz="2400">
                          <a:latin typeface="Effra" panose="02000506080000020004"/>
                        </a:rPr>
                        <a:t>A</a:t>
                      </a:r>
                      <a:r>
                        <a:rPr lang="nl-NL" sz="2400" baseline="30000">
                          <a:latin typeface="Effra" panose="02000506080000020004"/>
                        </a:rPr>
                        <a:t>T</a:t>
                      </a:r>
                      <a:r>
                        <a:rPr lang="nl-NL" sz="2400">
                          <a:latin typeface="Effra" panose="02000506080000020004"/>
                        </a:rPr>
                        <a:t>A</a:t>
                      </a:r>
                      <a:r>
                        <a:rPr lang="nl-NL" sz="2400" baseline="30000">
                          <a:latin typeface="Effra" panose="02000506080000020004"/>
                        </a:rPr>
                        <a:t>T</a:t>
                      </a:r>
                      <a:endParaRPr lang="nl-NL" sz="2400">
                        <a:latin typeface="Effra" panose="02000506080000020004"/>
                      </a:endParaRPr>
                    </a:p>
                  </a:txBody>
                  <a:tcPr/>
                </a:tc>
                <a:tc>
                  <a:txBody>
                    <a:bodyPr/>
                    <a:lstStyle/>
                    <a:p>
                      <a:r>
                        <a:rPr lang="nl-NL" sz="2400" err="1">
                          <a:latin typeface="Effra" panose="02000506080000020004"/>
                        </a:rPr>
                        <a:t>A</a:t>
                      </a:r>
                      <a:r>
                        <a:rPr lang="nl-NL" sz="2400" baseline="30000" err="1">
                          <a:latin typeface="Effra" panose="02000506080000020004"/>
                        </a:rPr>
                        <a:t>T</a:t>
                      </a:r>
                      <a:r>
                        <a:rPr lang="nl-NL" sz="2400" err="1">
                          <a:latin typeface="Effra" panose="02000506080000020004"/>
                        </a:rPr>
                        <a:t>A</a:t>
                      </a:r>
                      <a:r>
                        <a:rPr lang="nl-NL" sz="2400" baseline="30000" err="1">
                          <a:latin typeface="Effra" panose="02000506080000020004"/>
                        </a:rPr>
                        <a:t>t</a:t>
                      </a:r>
                      <a:endParaRPr lang="nl-NL" sz="2400">
                        <a:latin typeface="Effra" panose="02000506080000020004"/>
                      </a:endParaRPr>
                    </a:p>
                  </a:txBody>
                  <a:tcPr/>
                </a:tc>
                <a:extLst>
                  <a:ext uri="{0D108BD9-81ED-4DB2-BD59-A6C34878D82A}">
                    <a16:rowId xmlns:a16="http://schemas.microsoft.com/office/drawing/2014/main" val="590335230"/>
                  </a:ext>
                </a:extLst>
              </a:tr>
            </a:tbl>
          </a:graphicData>
        </a:graphic>
      </p:graphicFrame>
      <p:sp>
        <p:nvSpPr>
          <p:cNvPr id="12" name="Tekstvak 11">
            <a:extLst>
              <a:ext uri="{FF2B5EF4-FFF2-40B4-BE49-F238E27FC236}">
                <a16:creationId xmlns:a16="http://schemas.microsoft.com/office/drawing/2014/main" id="{38DB6BD4-9BC2-B6F7-C83B-AB626B89C179}"/>
              </a:ext>
            </a:extLst>
          </p:cNvPr>
          <p:cNvSpPr txBox="1"/>
          <p:nvPr/>
        </p:nvSpPr>
        <p:spPr>
          <a:xfrm>
            <a:off x="6858000" y="4653656"/>
            <a:ext cx="381000" cy="923330"/>
          </a:xfrm>
          <a:prstGeom prst="rect">
            <a:avLst/>
          </a:prstGeom>
          <a:noFill/>
        </p:spPr>
        <p:txBody>
          <a:bodyPr wrap="square" rtlCol="0">
            <a:spAutoFit/>
          </a:bodyPr>
          <a:lstStyle/>
          <a:p>
            <a:r>
              <a:rPr lang="nl-NL" sz="5400">
                <a:latin typeface="Effra" panose="02000506080000020004"/>
              </a:rPr>
              <a:t>*</a:t>
            </a:r>
          </a:p>
        </p:txBody>
      </p:sp>
      <p:sp>
        <p:nvSpPr>
          <p:cNvPr id="13" name="Ovaal 12">
            <a:extLst>
              <a:ext uri="{FF2B5EF4-FFF2-40B4-BE49-F238E27FC236}">
                <a16:creationId xmlns:a16="http://schemas.microsoft.com/office/drawing/2014/main" id="{B8BCFC2C-C712-9B81-33A6-8AAA0A38D339}"/>
              </a:ext>
            </a:extLst>
          </p:cNvPr>
          <p:cNvSpPr/>
          <p:nvPr/>
        </p:nvSpPr>
        <p:spPr>
          <a:xfrm>
            <a:off x="6019800" y="4786673"/>
            <a:ext cx="739536" cy="4229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al 24">
            <a:extLst>
              <a:ext uri="{FF2B5EF4-FFF2-40B4-BE49-F238E27FC236}">
                <a16:creationId xmlns:a16="http://schemas.microsoft.com/office/drawing/2014/main" id="{E8885B31-AEB6-B9B8-7F5C-011A919F43F1}"/>
              </a:ext>
            </a:extLst>
          </p:cNvPr>
          <p:cNvSpPr/>
          <p:nvPr/>
        </p:nvSpPr>
        <p:spPr>
          <a:xfrm>
            <a:off x="6016623" y="5241492"/>
            <a:ext cx="739536" cy="4229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28" name="Tabel 27">
            <a:extLst>
              <a:ext uri="{FF2B5EF4-FFF2-40B4-BE49-F238E27FC236}">
                <a16:creationId xmlns:a16="http://schemas.microsoft.com/office/drawing/2014/main" id="{99AB2508-CECB-1D89-8C57-73B4F1FF506C}"/>
              </a:ext>
            </a:extLst>
          </p:cNvPr>
          <p:cNvGraphicFramePr>
            <a:graphicFrameLocks noGrp="1"/>
          </p:cNvGraphicFramePr>
          <p:nvPr>
            <p:extLst>
              <p:ext uri="{D42A27DB-BD31-4B8C-83A1-F6EECF244321}">
                <p14:modId xmlns:p14="http://schemas.microsoft.com/office/powerpoint/2010/main" val="3769864003"/>
              </p:ext>
            </p:extLst>
          </p:nvPr>
        </p:nvGraphicFramePr>
        <p:xfrm>
          <a:off x="7511962" y="4324711"/>
          <a:ext cx="1698714" cy="1371600"/>
        </p:xfrm>
        <a:graphic>
          <a:graphicData uri="http://schemas.openxmlformats.org/drawingml/2006/table">
            <a:tbl>
              <a:tblPr firstRow="1" bandRow="1">
                <a:tableStyleId>{1288DF71-F4DC-40A4-AA78-C62E05D052D6}</a:tableStyleId>
              </a:tblPr>
              <a:tblGrid>
                <a:gridCol w="566238">
                  <a:extLst>
                    <a:ext uri="{9D8B030D-6E8A-4147-A177-3AD203B41FA5}">
                      <a16:colId xmlns:a16="http://schemas.microsoft.com/office/drawing/2014/main" val="442212298"/>
                    </a:ext>
                  </a:extLst>
                </a:gridCol>
                <a:gridCol w="566238">
                  <a:extLst>
                    <a:ext uri="{9D8B030D-6E8A-4147-A177-3AD203B41FA5}">
                      <a16:colId xmlns:a16="http://schemas.microsoft.com/office/drawing/2014/main" val="1119864761"/>
                    </a:ext>
                  </a:extLst>
                </a:gridCol>
                <a:gridCol w="566238">
                  <a:extLst>
                    <a:ext uri="{9D8B030D-6E8A-4147-A177-3AD203B41FA5}">
                      <a16:colId xmlns:a16="http://schemas.microsoft.com/office/drawing/2014/main" val="2276246708"/>
                    </a:ext>
                  </a:extLst>
                </a:gridCol>
              </a:tblGrid>
              <a:tr h="370840">
                <a:tc>
                  <a:txBody>
                    <a:bodyPr/>
                    <a:lstStyle/>
                    <a:p>
                      <a:endParaRPr lang="nl-NL" sz="2400" b="1">
                        <a:latin typeface="Effra" panose="02000506080000020004"/>
                      </a:endParaRPr>
                    </a:p>
                  </a:txBody>
                  <a:tcPr/>
                </a:tc>
                <a:tc>
                  <a:txBody>
                    <a:bodyPr/>
                    <a:lstStyle/>
                    <a:p>
                      <a:r>
                        <a:rPr lang="nl-NL" sz="2400" b="1">
                          <a:latin typeface="Effra" panose="02000506080000020004"/>
                        </a:rPr>
                        <a:t>B</a:t>
                      </a:r>
                    </a:p>
                  </a:txBody>
                  <a:tcPr/>
                </a:tc>
                <a:tc>
                  <a:txBody>
                    <a:bodyPr/>
                    <a:lstStyle/>
                    <a:p>
                      <a:r>
                        <a:rPr lang="nl-NL" sz="2400" b="1">
                          <a:latin typeface="Effra" panose="02000506080000020004"/>
                        </a:rPr>
                        <a:t>b</a:t>
                      </a:r>
                    </a:p>
                  </a:txBody>
                  <a:tcPr/>
                </a:tc>
                <a:extLst>
                  <a:ext uri="{0D108BD9-81ED-4DB2-BD59-A6C34878D82A}">
                    <a16:rowId xmlns:a16="http://schemas.microsoft.com/office/drawing/2014/main" val="1956521087"/>
                  </a:ext>
                </a:extLst>
              </a:tr>
              <a:tr h="370840">
                <a:tc>
                  <a:txBody>
                    <a:bodyPr/>
                    <a:lstStyle/>
                    <a:p>
                      <a:r>
                        <a:rPr lang="nl-NL" sz="2400" b="1">
                          <a:latin typeface="Effra" panose="02000506080000020004"/>
                        </a:rPr>
                        <a:t>b</a:t>
                      </a:r>
                    </a:p>
                  </a:txBody>
                  <a:tcPr/>
                </a:tc>
                <a:tc>
                  <a:txBody>
                    <a:bodyPr/>
                    <a:lstStyle/>
                    <a:p>
                      <a:r>
                        <a:rPr lang="nl-NL" sz="2400" err="1">
                          <a:latin typeface="Effra" panose="02000506080000020004"/>
                        </a:rPr>
                        <a:t>Bb</a:t>
                      </a:r>
                      <a:endParaRPr lang="nl-NL" sz="2400">
                        <a:latin typeface="Effra" panose="02000506080000020004"/>
                      </a:endParaRPr>
                    </a:p>
                  </a:txBody>
                  <a:tcPr/>
                </a:tc>
                <a:tc>
                  <a:txBody>
                    <a:bodyPr/>
                    <a:lstStyle/>
                    <a:p>
                      <a:r>
                        <a:rPr lang="nl-NL" sz="2400" err="1">
                          <a:latin typeface="Effra" panose="02000506080000020004"/>
                        </a:rPr>
                        <a:t>bb</a:t>
                      </a:r>
                      <a:endParaRPr lang="nl-NL" sz="2400">
                        <a:latin typeface="Effra" panose="02000506080000020004"/>
                      </a:endParaRPr>
                    </a:p>
                  </a:txBody>
                  <a:tcPr/>
                </a:tc>
                <a:extLst>
                  <a:ext uri="{0D108BD9-81ED-4DB2-BD59-A6C34878D82A}">
                    <a16:rowId xmlns:a16="http://schemas.microsoft.com/office/drawing/2014/main" val="3455880918"/>
                  </a:ext>
                </a:extLst>
              </a:tr>
              <a:tr h="370840">
                <a:tc>
                  <a:txBody>
                    <a:bodyPr/>
                    <a:lstStyle/>
                    <a:p>
                      <a:r>
                        <a:rPr lang="nl-NL" sz="2400" b="1">
                          <a:latin typeface="Effra" panose="02000506080000020004"/>
                        </a:rPr>
                        <a:t>b</a:t>
                      </a:r>
                    </a:p>
                  </a:txBody>
                  <a:tcPr/>
                </a:tc>
                <a:tc>
                  <a:txBody>
                    <a:bodyPr/>
                    <a:lstStyle/>
                    <a:p>
                      <a:r>
                        <a:rPr lang="nl-NL" sz="2400" err="1">
                          <a:latin typeface="Effra" panose="02000506080000020004"/>
                        </a:rPr>
                        <a:t>Bb</a:t>
                      </a:r>
                      <a:endParaRPr lang="nl-NL" sz="2400">
                        <a:latin typeface="Effra" panose="02000506080000020004"/>
                      </a:endParaRPr>
                    </a:p>
                  </a:txBody>
                  <a:tcPr/>
                </a:tc>
                <a:tc>
                  <a:txBody>
                    <a:bodyPr/>
                    <a:lstStyle/>
                    <a:p>
                      <a:r>
                        <a:rPr lang="nl-NL" sz="2400" err="1">
                          <a:latin typeface="Effra" panose="02000506080000020004"/>
                        </a:rPr>
                        <a:t>bb</a:t>
                      </a:r>
                      <a:endParaRPr lang="nl-NL" sz="2400">
                        <a:latin typeface="Effra" panose="02000506080000020004"/>
                      </a:endParaRPr>
                    </a:p>
                  </a:txBody>
                  <a:tcPr/>
                </a:tc>
                <a:extLst>
                  <a:ext uri="{0D108BD9-81ED-4DB2-BD59-A6C34878D82A}">
                    <a16:rowId xmlns:a16="http://schemas.microsoft.com/office/drawing/2014/main" val="590335230"/>
                  </a:ext>
                </a:extLst>
              </a:tr>
            </a:tbl>
          </a:graphicData>
        </a:graphic>
      </p:graphicFrame>
      <p:graphicFrame>
        <p:nvGraphicFramePr>
          <p:cNvPr id="29" name="Tabel 28">
            <a:extLst>
              <a:ext uri="{FF2B5EF4-FFF2-40B4-BE49-F238E27FC236}">
                <a16:creationId xmlns:a16="http://schemas.microsoft.com/office/drawing/2014/main" id="{60096B80-3C23-DF3E-3C61-DB631E55F1AE}"/>
              </a:ext>
            </a:extLst>
          </p:cNvPr>
          <p:cNvGraphicFramePr>
            <a:graphicFrameLocks noGrp="1"/>
          </p:cNvGraphicFramePr>
          <p:nvPr>
            <p:extLst>
              <p:ext uri="{D42A27DB-BD31-4B8C-83A1-F6EECF244321}">
                <p14:modId xmlns:p14="http://schemas.microsoft.com/office/powerpoint/2010/main" val="2194896855"/>
              </p:ext>
            </p:extLst>
          </p:nvPr>
        </p:nvGraphicFramePr>
        <p:xfrm>
          <a:off x="9836062" y="4343761"/>
          <a:ext cx="1698714" cy="1371600"/>
        </p:xfrm>
        <a:graphic>
          <a:graphicData uri="http://schemas.openxmlformats.org/drawingml/2006/table">
            <a:tbl>
              <a:tblPr firstRow="1" bandRow="1">
                <a:tableStyleId>{1288DF71-F4DC-40A4-AA78-C62E05D052D6}</a:tableStyleId>
              </a:tblPr>
              <a:tblGrid>
                <a:gridCol w="566238">
                  <a:extLst>
                    <a:ext uri="{9D8B030D-6E8A-4147-A177-3AD203B41FA5}">
                      <a16:colId xmlns:a16="http://schemas.microsoft.com/office/drawing/2014/main" val="442212298"/>
                    </a:ext>
                  </a:extLst>
                </a:gridCol>
                <a:gridCol w="566238">
                  <a:extLst>
                    <a:ext uri="{9D8B030D-6E8A-4147-A177-3AD203B41FA5}">
                      <a16:colId xmlns:a16="http://schemas.microsoft.com/office/drawing/2014/main" val="1119864761"/>
                    </a:ext>
                  </a:extLst>
                </a:gridCol>
                <a:gridCol w="566238">
                  <a:extLst>
                    <a:ext uri="{9D8B030D-6E8A-4147-A177-3AD203B41FA5}">
                      <a16:colId xmlns:a16="http://schemas.microsoft.com/office/drawing/2014/main" val="2276246708"/>
                    </a:ext>
                  </a:extLst>
                </a:gridCol>
              </a:tblGrid>
              <a:tr h="370840">
                <a:tc>
                  <a:txBody>
                    <a:bodyPr/>
                    <a:lstStyle/>
                    <a:p>
                      <a:endParaRPr lang="nl-NL" sz="2400" b="1">
                        <a:latin typeface="Effra" panose="02000506080000020004"/>
                      </a:endParaRPr>
                    </a:p>
                  </a:txBody>
                  <a:tcPr/>
                </a:tc>
                <a:tc>
                  <a:txBody>
                    <a:bodyPr/>
                    <a:lstStyle/>
                    <a:p>
                      <a:r>
                        <a:rPr lang="nl-NL" sz="2400" b="1">
                          <a:latin typeface="Effra" panose="02000506080000020004"/>
                        </a:rPr>
                        <a:t>g</a:t>
                      </a:r>
                    </a:p>
                  </a:txBody>
                  <a:tcPr/>
                </a:tc>
                <a:tc>
                  <a:txBody>
                    <a:bodyPr/>
                    <a:lstStyle/>
                    <a:p>
                      <a:r>
                        <a:rPr lang="nl-NL" sz="2400" b="1">
                          <a:latin typeface="Effra" panose="02000506080000020004"/>
                        </a:rPr>
                        <a:t>g</a:t>
                      </a:r>
                    </a:p>
                  </a:txBody>
                  <a:tcPr/>
                </a:tc>
                <a:extLst>
                  <a:ext uri="{0D108BD9-81ED-4DB2-BD59-A6C34878D82A}">
                    <a16:rowId xmlns:a16="http://schemas.microsoft.com/office/drawing/2014/main" val="1956521087"/>
                  </a:ext>
                </a:extLst>
              </a:tr>
              <a:tr h="370840">
                <a:tc>
                  <a:txBody>
                    <a:bodyPr/>
                    <a:lstStyle/>
                    <a:p>
                      <a:r>
                        <a:rPr lang="nl-NL" sz="2400" b="1">
                          <a:latin typeface="Effra" panose="02000506080000020004"/>
                        </a:rPr>
                        <a:t>G</a:t>
                      </a:r>
                    </a:p>
                  </a:txBody>
                  <a:tcPr/>
                </a:tc>
                <a:tc>
                  <a:txBody>
                    <a:bodyPr/>
                    <a:lstStyle/>
                    <a:p>
                      <a:r>
                        <a:rPr lang="nl-NL" sz="2400" err="1">
                          <a:latin typeface="Effra" panose="02000506080000020004"/>
                        </a:rPr>
                        <a:t>Gg</a:t>
                      </a:r>
                      <a:endParaRPr lang="nl-NL" sz="2400">
                        <a:latin typeface="Effra" panose="02000506080000020004"/>
                      </a:endParaRPr>
                    </a:p>
                  </a:txBody>
                  <a:tcPr/>
                </a:tc>
                <a:tc>
                  <a:txBody>
                    <a:bodyPr/>
                    <a:lstStyle/>
                    <a:p>
                      <a:r>
                        <a:rPr lang="nl-NL" sz="2400" err="1">
                          <a:latin typeface="Effra" panose="02000506080000020004"/>
                        </a:rPr>
                        <a:t>Gg</a:t>
                      </a:r>
                      <a:endParaRPr lang="nl-NL" sz="2400">
                        <a:latin typeface="Effra" panose="02000506080000020004"/>
                      </a:endParaRPr>
                    </a:p>
                  </a:txBody>
                  <a:tcPr/>
                </a:tc>
                <a:extLst>
                  <a:ext uri="{0D108BD9-81ED-4DB2-BD59-A6C34878D82A}">
                    <a16:rowId xmlns:a16="http://schemas.microsoft.com/office/drawing/2014/main" val="3455880918"/>
                  </a:ext>
                </a:extLst>
              </a:tr>
              <a:tr h="370840">
                <a:tc>
                  <a:txBody>
                    <a:bodyPr/>
                    <a:lstStyle/>
                    <a:p>
                      <a:r>
                        <a:rPr lang="nl-NL" sz="2400" b="1">
                          <a:latin typeface="Effra" panose="02000506080000020004"/>
                        </a:rPr>
                        <a:t>g</a:t>
                      </a:r>
                    </a:p>
                  </a:txBody>
                  <a:tcPr/>
                </a:tc>
                <a:tc>
                  <a:txBody>
                    <a:bodyPr/>
                    <a:lstStyle/>
                    <a:p>
                      <a:r>
                        <a:rPr lang="nl-NL" sz="2400" err="1">
                          <a:latin typeface="Effra" panose="02000506080000020004"/>
                        </a:rPr>
                        <a:t>gg</a:t>
                      </a:r>
                      <a:endParaRPr lang="nl-NL" sz="2400">
                        <a:latin typeface="Effra" panose="02000506080000020004"/>
                      </a:endParaRPr>
                    </a:p>
                  </a:txBody>
                  <a:tcPr/>
                </a:tc>
                <a:tc>
                  <a:txBody>
                    <a:bodyPr/>
                    <a:lstStyle/>
                    <a:p>
                      <a:r>
                        <a:rPr lang="nl-NL" sz="2400" err="1">
                          <a:latin typeface="Effra" panose="02000506080000020004"/>
                        </a:rPr>
                        <a:t>gg</a:t>
                      </a:r>
                      <a:endParaRPr lang="nl-NL" sz="2400">
                        <a:latin typeface="Effra" panose="02000506080000020004"/>
                      </a:endParaRPr>
                    </a:p>
                  </a:txBody>
                  <a:tcPr/>
                </a:tc>
                <a:extLst>
                  <a:ext uri="{0D108BD9-81ED-4DB2-BD59-A6C34878D82A}">
                    <a16:rowId xmlns:a16="http://schemas.microsoft.com/office/drawing/2014/main" val="590335230"/>
                  </a:ext>
                </a:extLst>
              </a:tr>
            </a:tbl>
          </a:graphicData>
        </a:graphic>
      </p:graphicFrame>
      <p:sp>
        <p:nvSpPr>
          <p:cNvPr id="30" name="Tekstvak 29">
            <a:extLst>
              <a:ext uri="{FF2B5EF4-FFF2-40B4-BE49-F238E27FC236}">
                <a16:creationId xmlns:a16="http://schemas.microsoft.com/office/drawing/2014/main" id="{33B51FE2-9A29-F1F5-94AF-4B606D2E3700}"/>
              </a:ext>
            </a:extLst>
          </p:cNvPr>
          <p:cNvSpPr txBox="1"/>
          <p:nvPr/>
        </p:nvSpPr>
        <p:spPr>
          <a:xfrm>
            <a:off x="9275719" y="4653656"/>
            <a:ext cx="381000" cy="923330"/>
          </a:xfrm>
          <a:prstGeom prst="rect">
            <a:avLst/>
          </a:prstGeom>
          <a:noFill/>
        </p:spPr>
        <p:txBody>
          <a:bodyPr wrap="square" rtlCol="0">
            <a:spAutoFit/>
          </a:bodyPr>
          <a:lstStyle/>
          <a:p>
            <a:r>
              <a:rPr lang="nl-NL" sz="5400">
                <a:latin typeface="Effra" panose="02000506080000020004"/>
              </a:rPr>
              <a:t>*</a:t>
            </a:r>
          </a:p>
        </p:txBody>
      </p:sp>
      <p:sp>
        <p:nvSpPr>
          <p:cNvPr id="31" name="Ovaal 30">
            <a:extLst>
              <a:ext uri="{FF2B5EF4-FFF2-40B4-BE49-F238E27FC236}">
                <a16:creationId xmlns:a16="http://schemas.microsoft.com/office/drawing/2014/main" id="{FDB1F441-959D-E9DE-0A0C-18F93A72F230}"/>
              </a:ext>
            </a:extLst>
          </p:cNvPr>
          <p:cNvSpPr/>
          <p:nvPr/>
        </p:nvSpPr>
        <p:spPr>
          <a:xfrm>
            <a:off x="7990005" y="4799013"/>
            <a:ext cx="739536" cy="4229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al 31">
            <a:extLst>
              <a:ext uri="{FF2B5EF4-FFF2-40B4-BE49-F238E27FC236}">
                <a16:creationId xmlns:a16="http://schemas.microsoft.com/office/drawing/2014/main" id="{699946F3-4185-6673-4B68-89EEEA486D7B}"/>
              </a:ext>
            </a:extLst>
          </p:cNvPr>
          <p:cNvSpPr/>
          <p:nvPr/>
        </p:nvSpPr>
        <p:spPr>
          <a:xfrm>
            <a:off x="10878523" y="4843717"/>
            <a:ext cx="739536" cy="4229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Ovaal 32">
            <a:extLst>
              <a:ext uri="{FF2B5EF4-FFF2-40B4-BE49-F238E27FC236}">
                <a16:creationId xmlns:a16="http://schemas.microsoft.com/office/drawing/2014/main" id="{9E00FA7A-6C31-0734-FE97-5EDF29B69551}"/>
              </a:ext>
            </a:extLst>
          </p:cNvPr>
          <p:cNvSpPr/>
          <p:nvPr/>
        </p:nvSpPr>
        <p:spPr>
          <a:xfrm>
            <a:off x="10315651" y="4818063"/>
            <a:ext cx="739536" cy="4229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al 33">
            <a:extLst>
              <a:ext uri="{FF2B5EF4-FFF2-40B4-BE49-F238E27FC236}">
                <a16:creationId xmlns:a16="http://schemas.microsoft.com/office/drawing/2014/main" id="{230ADB6A-9033-9269-3669-6CBDEE88F78C}"/>
              </a:ext>
            </a:extLst>
          </p:cNvPr>
          <p:cNvSpPr/>
          <p:nvPr/>
        </p:nvSpPr>
        <p:spPr>
          <a:xfrm>
            <a:off x="7990005" y="5278662"/>
            <a:ext cx="739536" cy="4229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Tekstvak 34">
            <a:extLst>
              <a:ext uri="{FF2B5EF4-FFF2-40B4-BE49-F238E27FC236}">
                <a16:creationId xmlns:a16="http://schemas.microsoft.com/office/drawing/2014/main" id="{0718AA33-4BBC-F523-9FBD-AE60F9B5724A}"/>
              </a:ext>
            </a:extLst>
          </p:cNvPr>
          <p:cNvSpPr txBox="1"/>
          <p:nvPr/>
        </p:nvSpPr>
        <p:spPr>
          <a:xfrm>
            <a:off x="5486399" y="6067425"/>
            <a:ext cx="6463153" cy="461665"/>
          </a:xfrm>
          <a:prstGeom prst="rect">
            <a:avLst/>
          </a:prstGeom>
          <a:noFill/>
        </p:spPr>
        <p:txBody>
          <a:bodyPr wrap="square" rtlCol="0">
            <a:spAutoFit/>
          </a:bodyPr>
          <a:lstStyle/>
          <a:p>
            <a:r>
              <a:rPr lang="nl-NL" sz="2400">
                <a:latin typeface="Effra" panose="02000506080000020004"/>
              </a:rPr>
              <a:t>½                   *               ½              *             ½        = 1/8</a:t>
            </a:r>
          </a:p>
        </p:txBody>
      </p:sp>
      <p:sp>
        <p:nvSpPr>
          <p:cNvPr id="36" name="Ovaal 35">
            <a:extLst>
              <a:ext uri="{FF2B5EF4-FFF2-40B4-BE49-F238E27FC236}">
                <a16:creationId xmlns:a16="http://schemas.microsoft.com/office/drawing/2014/main" id="{11CBAFFC-2DC4-8E65-2BC1-CB16970A2C9D}"/>
              </a:ext>
            </a:extLst>
          </p:cNvPr>
          <p:cNvSpPr/>
          <p:nvPr/>
        </p:nvSpPr>
        <p:spPr>
          <a:xfrm>
            <a:off x="11295742" y="6069880"/>
            <a:ext cx="739536" cy="4229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al 36">
            <a:extLst>
              <a:ext uri="{FF2B5EF4-FFF2-40B4-BE49-F238E27FC236}">
                <a16:creationId xmlns:a16="http://schemas.microsoft.com/office/drawing/2014/main" id="{0DEC27FF-D4BC-098B-76A1-F3EE452B6CC9}"/>
              </a:ext>
            </a:extLst>
          </p:cNvPr>
          <p:cNvSpPr/>
          <p:nvPr/>
        </p:nvSpPr>
        <p:spPr>
          <a:xfrm>
            <a:off x="7802682" y="3011339"/>
            <a:ext cx="1265118" cy="4229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al 37">
            <a:extLst>
              <a:ext uri="{FF2B5EF4-FFF2-40B4-BE49-F238E27FC236}">
                <a16:creationId xmlns:a16="http://schemas.microsoft.com/office/drawing/2014/main" id="{7799CF01-E815-ECE9-54A6-E32940638A89}"/>
              </a:ext>
            </a:extLst>
          </p:cNvPr>
          <p:cNvSpPr/>
          <p:nvPr/>
        </p:nvSpPr>
        <p:spPr>
          <a:xfrm>
            <a:off x="4581525" y="3001497"/>
            <a:ext cx="739536" cy="4229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81643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P spid="24" grpId="0" animBg="1"/>
      <p:bldP spid="2" grpId="0" animBg="1"/>
      <p:bldP spid="12" grpId="0"/>
      <p:bldP spid="13" grpId="0" animBg="1"/>
      <p:bldP spid="25" grpId="0" animBg="1"/>
      <p:bldP spid="30" grpId="0"/>
      <p:bldP spid="31" grpId="0" animBg="1"/>
      <p:bldP spid="32" grpId="0" animBg="1"/>
      <p:bldP spid="33" grpId="0" animBg="1"/>
      <p:bldP spid="34" grpId="0" animBg="1"/>
      <p:bldP spid="35" grpId="0"/>
      <p:bldP spid="36" grpId="0" animBg="1"/>
      <p:bldP spid="37" grpId="0" animBg="1"/>
      <p:bldP spid="3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2d17701bccb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Leerstof en syllabus</a:t>
            </a:r>
            <a:endParaRPr>
              <a:latin typeface="Effra" panose="02000506080000020004" pitchFamily="2" charset="0"/>
              <a:ea typeface="Arial"/>
              <a:cs typeface="Arial"/>
              <a:sym typeface="Arial"/>
            </a:endParaRPr>
          </a:p>
        </p:txBody>
      </p:sp>
      <p:sp>
        <p:nvSpPr>
          <p:cNvPr id="99" name="Google Shape;99;g2d17701bccb_0_0"/>
          <p:cNvSpPr txBox="1">
            <a:spLocks noGrp="1"/>
          </p:cNvSpPr>
          <p:nvPr>
            <p:ph type="body" idx="1"/>
          </p:nvPr>
        </p:nvSpPr>
        <p:spPr>
          <a:xfrm>
            <a:off x="838200" y="1594179"/>
            <a:ext cx="10885800" cy="1834821"/>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nl-NL" sz="2700">
                <a:latin typeface="Arial"/>
                <a:ea typeface="Arial"/>
                <a:cs typeface="Arial"/>
                <a:sym typeface="Arial"/>
              </a:rPr>
              <a:t>• </a:t>
            </a:r>
            <a:r>
              <a:rPr lang="nl-NL">
                <a:latin typeface="Effra" panose="02000506080000020004" pitchFamily="2" charset="0"/>
                <a:ea typeface="Arial"/>
                <a:cs typeface="Arial"/>
                <a:sym typeface="Arial"/>
              </a:rPr>
              <a:t>Syllabus te vinden op </a:t>
            </a:r>
            <a:r>
              <a:rPr lang="nl-NL" i="1">
                <a:latin typeface="Effra" panose="02000506080000020004" pitchFamily="2" charset="0"/>
                <a:ea typeface="Arial"/>
                <a:cs typeface="Arial"/>
                <a:sym typeface="Arial"/>
              </a:rPr>
              <a:t>www.examenblad.nl</a:t>
            </a:r>
            <a:endParaRPr i="1">
              <a:latin typeface="Effra" panose="02000506080000020004" pitchFamily="2" charset="0"/>
              <a:ea typeface="Arial"/>
              <a:cs typeface="Arial"/>
              <a:sym typeface="Arial"/>
            </a:endParaRPr>
          </a:p>
          <a:p>
            <a:pPr marL="114300" lvl="0" indent="0" algn="l" rtl="0">
              <a:lnSpc>
                <a:spcPct val="90000"/>
              </a:lnSpc>
              <a:spcBef>
                <a:spcPts val="1000"/>
              </a:spcBef>
              <a:spcAft>
                <a:spcPts val="0"/>
              </a:spcAft>
              <a:buSzPts val="1800"/>
              <a:buNone/>
            </a:pPr>
            <a:endParaRPr sz="2500">
              <a:latin typeface="Arial"/>
              <a:ea typeface="Arial"/>
              <a:cs typeface="Arial"/>
              <a:sym typeface="Arial"/>
            </a:endParaRPr>
          </a:p>
          <a:p>
            <a:pPr marL="114300" lvl="0" indent="0" algn="l" rtl="0">
              <a:lnSpc>
                <a:spcPct val="115000"/>
              </a:lnSpc>
              <a:spcBef>
                <a:spcPts val="2000"/>
              </a:spcBef>
              <a:spcAft>
                <a:spcPts val="1000"/>
              </a:spcAft>
              <a:buSzPts val="1800"/>
              <a:buNone/>
            </a:pPr>
            <a:endParaRPr sz="2800">
              <a:latin typeface="Calibri"/>
              <a:ea typeface="Calibri"/>
              <a:cs typeface="Calibri"/>
              <a:sym typeface="Calibri"/>
            </a:endParaRPr>
          </a:p>
        </p:txBody>
      </p:sp>
      <p:pic>
        <p:nvPicPr>
          <p:cNvPr id="4" name="Afbeelding 3">
            <a:extLst>
              <a:ext uri="{FF2B5EF4-FFF2-40B4-BE49-F238E27FC236}">
                <a16:creationId xmlns:a16="http://schemas.microsoft.com/office/drawing/2014/main" id="{A68AB27A-617D-1002-5151-EA4C213AE897}"/>
              </a:ext>
            </a:extLst>
          </p:cNvPr>
          <p:cNvPicPr>
            <a:picLocks noChangeAspect="1"/>
          </p:cNvPicPr>
          <p:nvPr/>
        </p:nvPicPr>
        <p:blipFill>
          <a:blip r:embed="rId3"/>
          <a:srcRect l="833" t="406" r="1"/>
          <a:stretch/>
        </p:blipFill>
        <p:spPr>
          <a:xfrm>
            <a:off x="1651746" y="2245659"/>
            <a:ext cx="4258086" cy="4455001"/>
          </a:xfrm>
          <a:prstGeom prst="rect">
            <a:avLst/>
          </a:prstGeom>
        </p:spPr>
      </p:pic>
      <p:pic>
        <p:nvPicPr>
          <p:cNvPr id="6" name="Afbeelding 5">
            <a:extLst>
              <a:ext uri="{FF2B5EF4-FFF2-40B4-BE49-F238E27FC236}">
                <a16:creationId xmlns:a16="http://schemas.microsoft.com/office/drawing/2014/main" id="{624AE66F-B861-4C76-6FE2-E41F4E1AD7D5}"/>
              </a:ext>
            </a:extLst>
          </p:cNvPr>
          <p:cNvPicPr>
            <a:picLocks noChangeAspect="1"/>
          </p:cNvPicPr>
          <p:nvPr/>
        </p:nvPicPr>
        <p:blipFill>
          <a:blip r:embed="rId4"/>
          <a:stretch>
            <a:fillRect/>
          </a:stretch>
        </p:blipFill>
        <p:spPr>
          <a:xfrm>
            <a:off x="6062232" y="2193325"/>
            <a:ext cx="4864848" cy="4507335"/>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8E42F-2EF4-4DDB-EA98-32A7F2F563D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0DF0366-7507-B612-D4CE-3BCFE07563BD}"/>
              </a:ext>
            </a:extLst>
          </p:cNvPr>
          <p:cNvSpPr>
            <a:spLocks noGrp="1"/>
          </p:cNvSpPr>
          <p:nvPr>
            <p:ph type="title"/>
          </p:nvPr>
        </p:nvSpPr>
        <p:spPr/>
        <p:txBody>
          <a:bodyPr/>
          <a:lstStyle/>
          <a:p>
            <a:r>
              <a:rPr lang="nl-NL"/>
              <a:t>Eiwitsynthese – transcriptie</a:t>
            </a:r>
          </a:p>
        </p:txBody>
      </p:sp>
      <p:sp>
        <p:nvSpPr>
          <p:cNvPr id="4" name="Tekstvak 3">
            <a:extLst>
              <a:ext uri="{FF2B5EF4-FFF2-40B4-BE49-F238E27FC236}">
                <a16:creationId xmlns:a16="http://schemas.microsoft.com/office/drawing/2014/main" id="{929EE3ED-BD25-5F31-9767-F9A7EB7D5A4B}"/>
              </a:ext>
            </a:extLst>
          </p:cNvPr>
          <p:cNvSpPr txBox="1"/>
          <p:nvPr/>
        </p:nvSpPr>
        <p:spPr>
          <a:xfrm>
            <a:off x="866775" y="1733551"/>
            <a:ext cx="10868025" cy="4324261"/>
          </a:xfrm>
          <a:prstGeom prst="rect">
            <a:avLst/>
          </a:prstGeom>
          <a:noFill/>
        </p:spPr>
        <p:txBody>
          <a:bodyPr wrap="square" rtlCol="0">
            <a:spAutoFit/>
          </a:bodyPr>
          <a:lstStyle/>
          <a:p>
            <a:pPr marL="457200" indent="-457200">
              <a:buFont typeface="Arial" panose="020B0604020202020204" pitchFamily="34" charset="0"/>
              <a:buChar char="•"/>
            </a:pPr>
            <a:r>
              <a:rPr lang="en-US" sz="2500" b="1" dirty="0">
                <a:latin typeface="Effra" panose="02000506080000020004"/>
                <a:sym typeface="Wingdings" panose="05000000000000000000" pitchFamily="2" charset="2"/>
              </a:rPr>
              <a:t>RNA-polymerase</a:t>
            </a:r>
            <a:r>
              <a:rPr lang="en-US" sz="2500" dirty="0">
                <a:latin typeface="Effra" panose="02000506080000020004"/>
                <a:sym typeface="Wingdings" panose="05000000000000000000" pitchFamily="2" charset="2"/>
              </a:rPr>
              <a:t> </a:t>
            </a:r>
            <a:r>
              <a:rPr lang="en-US" sz="2500" dirty="0" err="1">
                <a:latin typeface="Effra" panose="02000506080000020004"/>
                <a:sym typeface="Wingdings" panose="05000000000000000000" pitchFamily="2" charset="2"/>
              </a:rPr>
              <a:t>bindt</a:t>
            </a:r>
            <a:r>
              <a:rPr lang="en-US" sz="2500" dirty="0">
                <a:latin typeface="Effra" panose="02000506080000020004"/>
                <a:sym typeface="Wingdings" panose="05000000000000000000" pitchFamily="2" charset="2"/>
              </a:rPr>
              <a:t> </a:t>
            </a:r>
            <a:r>
              <a:rPr lang="en-US" sz="2500" dirty="0" err="1">
                <a:latin typeface="Effra" panose="02000506080000020004"/>
                <a:sym typeface="Wingdings" panose="05000000000000000000" pitchFamily="2" charset="2"/>
              </a:rPr>
              <a:t>aan</a:t>
            </a:r>
            <a:r>
              <a:rPr lang="en-US" sz="2500" dirty="0">
                <a:latin typeface="Effra" panose="02000506080000020004"/>
                <a:sym typeface="Wingdings" panose="05000000000000000000" pitchFamily="2" charset="2"/>
              </a:rPr>
              <a:t> de </a:t>
            </a:r>
            <a:r>
              <a:rPr lang="en-US" sz="2500" b="1" dirty="0">
                <a:latin typeface="Effra" panose="02000506080000020004"/>
                <a:sym typeface="Wingdings" panose="05000000000000000000" pitchFamily="2" charset="2"/>
              </a:rPr>
              <a:t>promotor</a:t>
            </a:r>
            <a:r>
              <a:rPr lang="en-US" sz="2500" dirty="0">
                <a:latin typeface="Effra" panose="02000506080000020004"/>
                <a:sym typeface="Wingdings" panose="05000000000000000000" pitchFamily="2" charset="2"/>
              </a:rPr>
              <a:t> </a:t>
            </a:r>
            <a:r>
              <a:rPr lang="en-US" sz="2500" dirty="0" err="1">
                <a:latin typeface="Effra" panose="02000506080000020004"/>
                <a:sym typeface="Wingdings" panose="05000000000000000000" pitchFamily="2" charset="2"/>
              </a:rPr>
              <a:t>voor</a:t>
            </a:r>
            <a:r>
              <a:rPr lang="en-US" sz="2500" dirty="0">
                <a:latin typeface="Effra" panose="02000506080000020004"/>
                <a:sym typeface="Wingdings" panose="05000000000000000000" pitchFamily="2" charset="2"/>
              </a:rPr>
              <a:t> het gen</a:t>
            </a:r>
            <a:br>
              <a:rPr lang="en-US" sz="2500" dirty="0">
                <a:latin typeface="Effra" panose="02000506080000020004"/>
                <a:sym typeface="Wingdings" panose="05000000000000000000" pitchFamily="2" charset="2"/>
              </a:rPr>
            </a:br>
            <a:r>
              <a:rPr lang="en-US" sz="2500" dirty="0">
                <a:latin typeface="Effra" panose="02000506080000020004"/>
                <a:sym typeface="Wingdings" panose="05000000000000000000" pitchFamily="2" charset="2"/>
              </a:rPr>
              <a:t>&gt; </a:t>
            </a:r>
            <a:r>
              <a:rPr lang="en-US" sz="2500" dirty="0" err="1">
                <a:latin typeface="Effra" panose="02000506080000020004"/>
                <a:sym typeface="Wingdings" panose="05000000000000000000" pitchFamily="2" charset="2"/>
              </a:rPr>
              <a:t>bij</a:t>
            </a:r>
            <a:r>
              <a:rPr lang="en-US" sz="2500" dirty="0">
                <a:latin typeface="Effra" panose="02000506080000020004"/>
                <a:sym typeface="Wingdings" panose="05000000000000000000" pitchFamily="2" charset="2"/>
              </a:rPr>
              <a:t> </a:t>
            </a:r>
            <a:r>
              <a:rPr lang="en-US" sz="2500" dirty="0" err="1">
                <a:latin typeface="Effra" panose="02000506080000020004"/>
                <a:sym typeface="Wingdings" panose="05000000000000000000" pitchFamily="2" charset="2"/>
              </a:rPr>
              <a:t>eukaryoten</a:t>
            </a:r>
            <a:r>
              <a:rPr lang="en-US" sz="2500" dirty="0">
                <a:latin typeface="Effra" panose="02000506080000020004"/>
                <a:sym typeface="Wingdings" panose="05000000000000000000" pitchFamily="2" charset="2"/>
              </a:rPr>
              <a:t> </a:t>
            </a:r>
            <a:r>
              <a:rPr lang="en-US" sz="2500" dirty="0" err="1">
                <a:latin typeface="Effra" panose="02000506080000020004"/>
                <a:sym typeface="Wingdings" panose="05000000000000000000" pitchFamily="2" charset="2"/>
              </a:rPr>
              <a:t>vaak</a:t>
            </a:r>
            <a:r>
              <a:rPr lang="en-US" sz="2500" dirty="0">
                <a:latin typeface="Effra" panose="02000506080000020004"/>
                <a:sym typeface="Wingdings" panose="05000000000000000000" pitchFamily="2" charset="2"/>
              </a:rPr>
              <a:t> te </a:t>
            </a:r>
            <a:r>
              <a:rPr lang="en-US" sz="2500" dirty="0" err="1">
                <a:latin typeface="Effra" panose="02000506080000020004"/>
                <a:sym typeface="Wingdings" panose="05000000000000000000" pitchFamily="2" charset="2"/>
              </a:rPr>
              <a:t>herkennen</a:t>
            </a:r>
            <a:r>
              <a:rPr lang="en-US" sz="2500" dirty="0">
                <a:latin typeface="Effra" panose="02000506080000020004"/>
                <a:sym typeface="Wingdings" panose="05000000000000000000" pitchFamily="2" charset="2"/>
              </a:rPr>
              <a:t> </a:t>
            </a:r>
            <a:r>
              <a:rPr lang="en-US" sz="2500" dirty="0" err="1">
                <a:latin typeface="Effra" panose="02000506080000020004"/>
                <a:sym typeface="Wingdings" panose="05000000000000000000" pitchFamily="2" charset="2"/>
              </a:rPr>
              <a:t>aan</a:t>
            </a:r>
            <a:r>
              <a:rPr lang="en-US" sz="2500" dirty="0">
                <a:latin typeface="Effra" panose="02000506080000020004"/>
                <a:sym typeface="Wingdings" panose="05000000000000000000" pitchFamily="2" charset="2"/>
              </a:rPr>
              <a:t> een TATA-box </a:t>
            </a:r>
          </a:p>
          <a:p>
            <a:pPr marL="457200" indent="-457200">
              <a:buFont typeface="Arial" panose="020B0604020202020204" pitchFamily="34" charset="0"/>
              <a:buChar char="•"/>
            </a:pPr>
            <a:endParaRPr lang="en-US" sz="2500" dirty="0">
              <a:latin typeface="Effra" panose="02000506080000020004"/>
              <a:sym typeface="Wingdings" panose="05000000000000000000" pitchFamily="2" charset="2"/>
            </a:endParaRPr>
          </a:p>
          <a:p>
            <a:pPr marL="457200" indent="-457200">
              <a:buFont typeface="Arial" panose="020B0604020202020204" pitchFamily="34" charset="0"/>
              <a:buChar char="•"/>
            </a:pPr>
            <a:r>
              <a:rPr lang="en-US" sz="2500" dirty="0">
                <a:latin typeface="Effra" panose="02000506080000020004"/>
              </a:rPr>
              <a:t>RNA-polymerase </a:t>
            </a:r>
            <a:r>
              <a:rPr lang="en-US" sz="2500" dirty="0" err="1">
                <a:latin typeface="Effra" panose="02000506080000020004"/>
              </a:rPr>
              <a:t>gaat</a:t>
            </a:r>
            <a:r>
              <a:rPr lang="en-US" sz="2500" dirty="0">
                <a:latin typeface="Effra" panose="02000506080000020004"/>
              </a:rPr>
              <a:t> </a:t>
            </a:r>
            <a:r>
              <a:rPr lang="en-US" sz="2500" dirty="0" err="1">
                <a:latin typeface="Effra" panose="02000506080000020004"/>
              </a:rPr>
              <a:t>langs</a:t>
            </a:r>
            <a:r>
              <a:rPr lang="en-US" sz="2500" dirty="0">
                <a:latin typeface="Effra" panose="02000506080000020004"/>
              </a:rPr>
              <a:t> de </a:t>
            </a:r>
            <a:r>
              <a:rPr lang="en-US" sz="2500" dirty="0" err="1">
                <a:latin typeface="Effra" panose="02000506080000020004"/>
              </a:rPr>
              <a:t>matrijsstreng</a:t>
            </a:r>
            <a:r>
              <a:rPr lang="en-US" sz="2500" dirty="0">
                <a:latin typeface="Effra" panose="02000506080000020004"/>
              </a:rPr>
              <a:t> van DNA (3’ </a:t>
            </a:r>
            <a:r>
              <a:rPr lang="en-US" sz="2500" dirty="0">
                <a:latin typeface="Effra" panose="02000506080000020004"/>
                <a:sym typeface="Wingdings" panose="05000000000000000000" pitchFamily="2" charset="2"/>
              </a:rPr>
              <a:t> 5’) </a:t>
            </a:r>
            <a:r>
              <a:rPr lang="en-US" sz="2500" dirty="0" err="1">
                <a:latin typeface="Effra" panose="02000506080000020004"/>
                <a:sym typeface="Wingdings" panose="05000000000000000000" pitchFamily="2" charset="2"/>
              </a:rPr>
              <a:t>en</a:t>
            </a:r>
            <a:r>
              <a:rPr lang="en-US" sz="2500" dirty="0">
                <a:latin typeface="Effra" panose="02000506080000020004"/>
                <a:sym typeface="Wingdings" panose="05000000000000000000" pitchFamily="2" charset="2"/>
              </a:rPr>
              <a:t> </a:t>
            </a:r>
            <a:r>
              <a:rPr lang="en-US" sz="2500" dirty="0" err="1">
                <a:latin typeface="Effra" panose="02000506080000020004"/>
              </a:rPr>
              <a:t>v</a:t>
            </a:r>
            <a:r>
              <a:rPr lang="en-US" sz="2500" dirty="0" err="1">
                <a:latin typeface="Effra" panose="02000506080000020004"/>
                <a:sym typeface="Wingdings" panose="05000000000000000000" pitchFamily="2" charset="2"/>
              </a:rPr>
              <a:t>oegt</a:t>
            </a:r>
            <a:r>
              <a:rPr lang="en-US" sz="2500" dirty="0">
                <a:latin typeface="Effra" panose="02000506080000020004"/>
                <a:sym typeface="Wingdings" panose="05000000000000000000" pitchFamily="2" charset="2"/>
              </a:rPr>
              <a:t> </a:t>
            </a:r>
            <a:r>
              <a:rPr lang="en-US" sz="2500" dirty="0" err="1">
                <a:latin typeface="Effra" panose="02000506080000020004"/>
                <a:sym typeface="Wingdings" panose="05000000000000000000" pitchFamily="2" charset="2"/>
              </a:rPr>
              <a:t>complementaire</a:t>
            </a:r>
            <a:r>
              <a:rPr lang="en-US" sz="2500" dirty="0">
                <a:latin typeface="Effra" panose="02000506080000020004"/>
                <a:sym typeface="Wingdings" panose="05000000000000000000" pitchFamily="2" charset="2"/>
              </a:rPr>
              <a:t> RNA-</a:t>
            </a:r>
            <a:r>
              <a:rPr lang="en-US" sz="2500" dirty="0" err="1">
                <a:latin typeface="Effra" panose="02000506080000020004"/>
                <a:sym typeface="Wingdings" panose="05000000000000000000" pitchFamily="2" charset="2"/>
              </a:rPr>
              <a:t>nucleotiden</a:t>
            </a:r>
            <a:r>
              <a:rPr lang="en-US" sz="2500" dirty="0">
                <a:latin typeface="Effra" panose="02000506080000020004"/>
                <a:sym typeface="Wingdings" panose="05000000000000000000" pitchFamily="2" charset="2"/>
              </a:rPr>
              <a:t> toe (5’  3’)</a:t>
            </a:r>
          </a:p>
          <a:p>
            <a:pPr marL="457200" indent="-457200">
              <a:buFont typeface="Arial" panose="020B0604020202020204" pitchFamily="34" charset="0"/>
              <a:buChar char="•"/>
            </a:pPr>
            <a:endParaRPr lang="en-US" sz="2500" dirty="0">
              <a:latin typeface="Effra" panose="02000506080000020004"/>
              <a:sym typeface="Wingdings" panose="05000000000000000000" pitchFamily="2" charset="2"/>
            </a:endParaRPr>
          </a:p>
          <a:p>
            <a:pPr marL="457200" indent="-457200">
              <a:buFont typeface="Arial" panose="020B0604020202020204" pitchFamily="34" charset="0"/>
              <a:buChar char="•"/>
            </a:pPr>
            <a:r>
              <a:rPr lang="en-US" sz="2500" dirty="0" err="1">
                <a:latin typeface="Effra" panose="02000506080000020004"/>
                <a:sym typeface="Wingdings" panose="05000000000000000000" pitchFamily="2" charset="2"/>
              </a:rPr>
              <a:t>Bewerking</a:t>
            </a:r>
            <a:r>
              <a:rPr lang="en-US" sz="2500" dirty="0">
                <a:latin typeface="Effra" panose="02000506080000020004"/>
                <a:sym typeface="Wingdings" panose="05000000000000000000" pitchFamily="2" charset="2"/>
              </a:rPr>
              <a:t> van mRNA: 5’-cap, </a:t>
            </a:r>
            <a:br>
              <a:rPr lang="en-US" sz="2500" dirty="0">
                <a:latin typeface="Effra" panose="02000506080000020004"/>
                <a:sym typeface="Wingdings" panose="05000000000000000000" pitchFamily="2" charset="2"/>
              </a:rPr>
            </a:br>
            <a:r>
              <a:rPr lang="en-US" sz="2500" dirty="0">
                <a:latin typeface="Effra" panose="02000506080000020004"/>
                <a:sym typeface="Wingdings" panose="05000000000000000000" pitchFamily="2" charset="2"/>
              </a:rPr>
              <a:t>poly-A-</a:t>
            </a:r>
            <a:r>
              <a:rPr lang="en-US" sz="2500" dirty="0" err="1">
                <a:latin typeface="Effra" panose="02000506080000020004"/>
                <a:sym typeface="Wingdings" panose="05000000000000000000" pitchFamily="2" charset="2"/>
              </a:rPr>
              <a:t>staart</a:t>
            </a:r>
            <a:r>
              <a:rPr lang="en-US" sz="2500" dirty="0">
                <a:latin typeface="Effra" panose="02000506080000020004"/>
                <a:sym typeface="Wingdings" panose="05000000000000000000" pitchFamily="2" charset="2"/>
              </a:rPr>
              <a:t> </a:t>
            </a:r>
            <a:r>
              <a:rPr lang="en-US" sz="2500" dirty="0" err="1">
                <a:latin typeface="Effra" panose="02000506080000020004"/>
                <a:sym typeface="Wingdings" panose="05000000000000000000" pitchFamily="2" charset="2"/>
              </a:rPr>
              <a:t>en</a:t>
            </a:r>
            <a:r>
              <a:rPr lang="en-US" sz="2500" dirty="0">
                <a:latin typeface="Effra" panose="02000506080000020004"/>
                <a:sym typeface="Wingdings" panose="05000000000000000000" pitchFamily="2" charset="2"/>
              </a:rPr>
              <a:t> splicing </a:t>
            </a:r>
            <a:br>
              <a:rPr lang="en-US" sz="2500" dirty="0">
                <a:latin typeface="Effra" panose="02000506080000020004"/>
                <a:sym typeface="Wingdings" panose="05000000000000000000" pitchFamily="2" charset="2"/>
              </a:rPr>
            </a:br>
            <a:r>
              <a:rPr lang="en-US" sz="2500" dirty="0">
                <a:latin typeface="Effra" panose="02000506080000020004"/>
                <a:sym typeface="Wingdings" panose="05000000000000000000" pitchFamily="2" charset="2"/>
              </a:rPr>
              <a:t>(</a:t>
            </a:r>
            <a:r>
              <a:rPr lang="en-US" sz="2500" dirty="0" err="1">
                <a:latin typeface="Effra" panose="02000506080000020004"/>
                <a:sym typeface="Wingdings" panose="05000000000000000000" pitchFamily="2" charset="2"/>
              </a:rPr>
              <a:t>exonen</a:t>
            </a:r>
            <a:r>
              <a:rPr lang="en-US" sz="2500" dirty="0">
                <a:latin typeface="Effra" panose="02000506080000020004"/>
                <a:sym typeface="Wingdings" panose="05000000000000000000" pitchFamily="2" charset="2"/>
              </a:rPr>
              <a:t> </a:t>
            </a:r>
            <a:r>
              <a:rPr lang="en-US" sz="2500" dirty="0" err="1">
                <a:latin typeface="Effra" panose="02000506080000020004"/>
                <a:sym typeface="Wingdings" panose="05000000000000000000" pitchFamily="2" charset="2"/>
              </a:rPr>
              <a:t>zijn</a:t>
            </a:r>
            <a:r>
              <a:rPr lang="en-US" sz="2500" dirty="0">
                <a:latin typeface="Effra" panose="02000506080000020004"/>
                <a:sym typeface="Wingdings" panose="05000000000000000000" pitchFamily="2" charset="2"/>
              </a:rPr>
              <a:t> </a:t>
            </a:r>
            <a:r>
              <a:rPr lang="en-US" sz="2500" dirty="0" err="1">
                <a:latin typeface="Effra" panose="02000506080000020004"/>
                <a:sym typeface="Wingdings" panose="05000000000000000000" pitchFamily="2" charset="2"/>
              </a:rPr>
              <a:t>coderend</a:t>
            </a:r>
            <a:r>
              <a:rPr lang="en-US" sz="2500" dirty="0">
                <a:latin typeface="Effra" panose="02000506080000020004"/>
                <a:sym typeface="Wingdings" panose="05000000000000000000" pitchFamily="2" charset="2"/>
              </a:rPr>
              <a:t>)</a:t>
            </a:r>
          </a:p>
          <a:p>
            <a:pPr marL="457200" indent="-457200">
              <a:buFont typeface="Arial" panose="020B0604020202020204" pitchFamily="34" charset="0"/>
              <a:buChar char="•"/>
            </a:pPr>
            <a:endParaRPr lang="en-US" sz="2500" dirty="0">
              <a:latin typeface="Effra" panose="02000506080000020004"/>
              <a:sym typeface="Wingdings" panose="05000000000000000000" pitchFamily="2" charset="2"/>
            </a:endParaRPr>
          </a:p>
          <a:p>
            <a:pPr marL="457200" indent="-457200">
              <a:buFont typeface="Arial" panose="020B0604020202020204" pitchFamily="34" charset="0"/>
              <a:buChar char="•"/>
            </a:pPr>
            <a:r>
              <a:rPr lang="en-US" sz="2500" dirty="0" err="1">
                <a:latin typeface="Effra" panose="02000506080000020004"/>
                <a:sym typeface="Wingdings" panose="05000000000000000000" pitchFamily="2" charset="2"/>
              </a:rPr>
              <a:t>Vervolgens</a:t>
            </a:r>
            <a:r>
              <a:rPr lang="en-US" sz="2500" dirty="0">
                <a:latin typeface="Effra" panose="02000506080000020004"/>
                <a:sym typeface="Wingdings" panose="05000000000000000000" pitchFamily="2" charset="2"/>
              </a:rPr>
              <a:t> </a:t>
            </a:r>
            <a:r>
              <a:rPr lang="en-US" sz="2500" dirty="0" err="1">
                <a:latin typeface="Effra" panose="02000506080000020004"/>
                <a:sym typeface="Wingdings" panose="05000000000000000000" pitchFamily="2" charset="2"/>
              </a:rPr>
              <a:t>translatie</a:t>
            </a:r>
            <a:endParaRPr lang="en-US" sz="2500" i="1" dirty="0">
              <a:latin typeface="Effra" panose="02000506080000020004"/>
              <a:sym typeface="Wingdings" panose="05000000000000000000" pitchFamily="2" charset="2"/>
            </a:endParaRPr>
          </a:p>
        </p:txBody>
      </p:sp>
      <p:pic>
        <p:nvPicPr>
          <p:cNvPr id="4098" name="Picture 2">
            <a:extLst>
              <a:ext uri="{FF2B5EF4-FFF2-40B4-BE49-F238E27FC236}">
                <a16:creationId xmlns:a16="http://schemas.microsoft.com/office/drawing/2014/main" id="{569CDC81-B930-D9D8-898C-68D8C5BDDC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811"/>
          <a:stretch>
            <a:fillRect/>
          </a:stretch>
        </p:blipFill>
        <p:spPr bwMode="auto">
          <a:xfrm>
            <a:off x="5387180" y="4078705"/>
            <a:ext cx="6561931" cy="2538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7860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39">
          <a:extLst>
            <a:ext uri="{FF2B5EF4-FFF2-40B4-BE49-F238E27FC236}">
              <a16:creationId xmlns:a16="http://schemas.microsoft.com/office/drawing/2014/main" id="{CACCA108-DEF6-EDB4-E0D5-ED0FEE9D2DBC}"/>
            </a:ext>
          </a:extLst>
        </p:cNvPr>
        <p:cNvGrpSpPr/>
        <p:nvPr/>
      </p:nvGrpSpPr>
      <p:grpSpPr>
        <a:xfrm>
          <a:off x="0" y="0"/>
          <a:ext cx="0" cy="0"/>
          <a:chOff x="0" y="0"/>
          <a:chExt cx="0" cy="0"/>
        </a:xfrm>
      </p:grpSpPr>
      <p:pic>
        <p:nvPicPr>
          <p:cNvPr id="4" name="Picture 2" descr="Operons | BioNinja">
            <a:extLst>
              <a:ext uri="{FF2B5EF4-FFF2-40B4-BE49-F238E27FC236}">
                <a16:creationId xmlns:a16="http://schemas.microsoft.com/office/drawing/2014/main" id="{F981C632-264C-8B3C-EF34-AA480F1190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253"/>
          <a:stretch>
            <a:fillRect/>
          </a:stretch>
        </p:blipFill>
        <p:spPr bwMode="auto">
          <a:xfrm>
            <a:off x="1337565" y="2827422"/>
            <a:ext cx="10647380" cy="3875004"/>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541;g23e4fb3f7be_7_11">
            <a:extLst>
              <a:ext uri="{FF2B5EF4-FFF2-40B4-BE49-F238E27FC236}">
                <a16:creationId xmlns:a16="http://schemas.microsoft.com/office/drawing/2014/main" id="{7D83E626-C289-2344-DB5B-52356EBB5643}"/>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Genregulatie – prokaryoten</a:t>
            </a:r>
            <a:endParaRPr>
              <a:latin typeface="Effra" panose="02000506080000020004" pitchFamily="2" charset="0"/>
              <a:ea typeface="Arial"/>
              <a:cs typeface="Arial"/>
              <a:sym typeface="Arial"/>
            </a:endParaRPr>
          </a:p>
        </p:txBody>
      </p:sp>
      <p:sp>
        <p:nvSpPr>
          <p:cNvPr id="8" name="Tekstvak 7">
            <a:extLst>
              <a:ext uri="{FF2B5EF4-FFF2-40B4-BE49-F238E27FC236}">
                <a16:creationId xmlns:a16="http://schemas.microsoft.com/office/drawing/2014/main" id="{ED6C7363-7EE8-2463-07C4-F481D1669F17}"/>
              </a:ext>
            </a:extLst>
          </p:cNvPr>
          <p:cNvSpPr txBox="1"/>
          <p:nvPr/>
        </p:nvSpPr>
        <p:spPr>
          <a:xfrm>
            <a:off x="866775" y="1733551"/>
            <a:ext cx="10868025" cy="1246495"/>
          </a:xfrm>
          <a:prstGeom prst="rect">
            <a:avLst/>
          </a:prstGeom>
          <a:noFill/>
        </p:spPr>
        <p:txBody>
          <a:bodyPr wrap="square" rtlCol="0">
            <a:spAutoFit/>
          </a:bodyPr>
          <a:lstStyle/>
          <a:p>
            <a:pPr marL="457200" indent="-457200">
              <a:buFont typeface="Arial" panose="020B0604020202020204" pitchFamily="34" charset="0"/>
              <a:buChar char="•"/>
            </a:pPr>
            <a:r>
              <a:rPr lang="en-US" sz="2500" err="1">
                <a:latin typeface="Effra" panose="02000506080000020004"/>
                <a:sym typeface="Wingdings" panose="05000000000000000000" pitchFamily="2" charset="2"/>
              </a:rPr>
              <a:t>Genregulatie</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verloopt</a:t>
            </a:r>
            <a:r>
              <a:rPr lang="en-US" sz="2500">
                <a:latin typeface="Effra" panose="02000506080000020004"/>
                <a:sym typeface="Wingdings" panose="05000000000000000000" pitchFamily="2" charset="2"/>
              </a:rPr>
              <a:t> via het </a:t>
            </a:r>
            <a:r>
              <a:rPr lang="en-US" sz="2500" err="1">
                <a:latin typeface="Effra" panose="02000506080000020004"/>
                <a:sym typeface="Wingdings" panose="05000000000000000000" pitchFamily="2" charset="2"/>
              </a:rPr>
              <a:t>operonmodel</a:t>
            </a:r>
            <a:endParaRPr lang="en-US" sz="2500">
              <a:latin typeface="Effra" panose="02000506080000020004"/>
              <a:sym typeface="Wingdings" panose="05000000000000000000" pitchFamily="2" charset="2"/>
            </a:endParaRPr>
          </a:p>
          <a:p>
            <a:pPr marL="457200" indent="-457200">
              <a:buFont typeface="Arial" panose="020B0604020202020204" pitchFamily="34" charset="0"/>
              <a:buChar char="•"/>
            </a:pPr>
            <a:endParaRPr lang="en-US" sz="2500" b="1" i="1">
              <a:latin typeface="Effra" panose="02000506080000020004"/>
              <a:sym typeface="Wingdings" panose="05000000000000000000" pitchFamily="2" charset="2"/>
            </a:endParaRPr>
          </a:p>
          <a:p>
            <a:pPr marL="457200" indent="-457200">
              <a:buFont typeface="Arial" panose="020B0604020202020204" pitchFamily="34" charset="0"/>
              <a:buChar char="•"/>
            </a:pPr>
            <a:endParaRPr lang="en-US" sz="2500" b="1" i="1">
              <a:latin typeface="Effra" panose="02000506080000020004"/>
              <a:sym typeface="Wingdings" panose="05000000000000000000" pitchFamily="2" charset="2"/>
            </a:endParaRPr>
          </a:p>
        </p:txBody>
      </p:sp>
    </p:spTree>
    <p:extLst>
      <p:ext uri="{BB962C8B-B14F-4D97-AF65-F5344CB8AC3E}">
        <p14:creationId xmlns:p14="http://schemas.microsoft.com/office/powerpoint/2010/main" val="10926524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9">
          <a:extLst>
            <a:ext uri="{FF2B5EF4-FFF2-40B4-BE49-F238E27FC236}">
              <a16:creationId xmlns:a16="http://schemas.microsoft.com/office/drawing/2014/main" id="{81AEC9BE-96BB-0E0F-F142-C3C8BB224728}"/>
            </a:ext>
          </a:extLst>
        </p:cNvPr>
        <p:cNvGrpSpPr/>
        <p:nvPr/>
      </p:nvGrpSpPr>
      <p:grpSpPr>
        <a:xfrm>
          <a:off x="0" y="0"/>
          <a:ext cx="0" cy="0"/>
          <a:chOff x="0" y="0"/>
          <a:chExt cx="0" cy="0"/>
        </a:xfrm>
      </p:grpSpPr>
      <p:sp>
        <p:nvSpPr>
          <p:cNvPr id="541" name="Google Shape;541;g23e4fb3f7be_7_11">
            <a:extLst>
              <a:ext uri="{FF2B5EF4-FFF2-40B4-BE49-F238E27FC236}">
                <a16:creationId xmlns:a16="http://schemas.microsoft.com/office/drawing/2014/main" id="{E401EEA1-95C9-DD4E-7A91-97ED3EE4B66C}"/>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Genregulatie – prokaryoten</a:t>
            </a:r>
            <a:endParaRPr>
              <a:latin typeface="Effra" panose="02000506080000020004" pitchFamily="2" charset="0"/>
              <a:ea typeface="Arial"/>
              <a:cs typeface="Arial"/>
              <a:sym typeface="Arial"/>
            </a:endParaRPr>
          </a:p>
        </p:txBody>
      </p:sp>
      <p:pic>
        <p:nvPicPr>
          <p:cNvPr id="2" name="Picture 2" descr="Gene Regulation. - ppt video online download">
            <a:extLst>
              <a:ext uri="{FF2B5EF4-FFF2-40B4-BE49-F238E27FC236}">
                <a16:creationId xmlns:a16="http://schemas.microsoft.com/office/drawing/2014/main" id="{0EBAD821-D959-EE71-D9A7-8903F4BD53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70" t="2671" r="48541" b="56904"/>
          <a:stretch>
            <a:fillRect/>
          </a:stretch>
        </p:blipFill>
        <p:spPr bwMode="auto">
          <a:xfrm>
            <a:off x="7258661" y="3429000"/>
            <a:ext cx="4769215" cy="3264876"/>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99;g2d17701bccb_0_0">
            <a:extLst>
              <a:ext uri="{FF2B5EF4-FFF2-40B4-BE49-F238E27FC236}">
                <a16:creationId xmlns:a16="http://schemas.microsoft.com/office/drawing/2014/main" id="{194BB2B9-561C-87F0-9480-DE8255C47816}"/>
              </a:ext>
            </a:extLst>
          </p:cNvPr>
          <p:cNvSpPr txBox="1">
            <a:spLocks/>
          </p:cNvSpPr>
          <p:nvPr/>
        </p:nvSpPr>
        <p:spPr>
          <a:xfrm>
            <a:off x="704359" y="1690688"/>
            <a:ext cx="10889764" cy="477013"/>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47700" indent="-457200">
              <a:lnSpc>
                <a:spcPct val="100000"/>
              </a:lnSpc>
              <a:spcBef>
                <a:spcPts val="0"/>
              </a:spcBef>
              <a:buSzPts val="2600"/>
            </a:pPr>
            <a:endParaRPr lang="nl-NL" sz="2500">
              <a:latin typeface="Effra" panose="02000506080000020004"/>
            </a:endParaRPr>
          </a:p>
        </p:txBody>
      </p:sp>
      <p:sp>
        <p:nvSpPr>
          <p:cNvPr id="6" name="Tekstvak 5">
            <a:extLst>
              <a:ext uri="{FF2B5EF4-FFF2-40B4-BE49-F238E27FC236}">
                <a16:creationId xmlns:a16="http://schemas.microsoft.com/office/drawing/2014/main" id="{53ABB6D3-AEE0-E2E1-8D10-05B1DE98FF1E}"/>
              </a:ext>
            </a:extLst>
          </p:cNvPr>
          <p:cNvSpPr txBox="1"/>
          <p:nvPr/>
        </p:nvSpPr>
        <p:spPr>
          <a:xfrm>
            <a:off x="866775" y="1733551"/>
            <a:ext cx="10868025" cy="3939540"/>
          </a:xfrm>
          <a:prstGeom prst="rect">
            <a:avLst/>
          </a:prstGeom>
          <a:noFill/>
        </p:spPr>
        <p:txBody>
          <a:bodyPr wrap="square" rtlCol="0">
            <a:spAutoFit/>
          </a:bodyPr>
          <a:lstStyle/>
          <a:p>
            <a:pPr marL="457200" indent="-457200">
              <a:buFont typeface="Arial" panose="020B0604020202020204" pitchFamily="34" charset="0"/>
              <a:buChar char="•"/>
            </a:pPr>
            <a:r>
              <a:rPr lang="en-US" sz="2500" i="1">
                <a:latin typeface="Effra" panose="02000506080000020004"/>
              </a:rPr>
              <a:t>Context: </a:t>
            </a:r>
            <a:r>
              <a:rPr lang="en-US" sz="2500" err="1">
                <a:latin typeface="Effra" panose="02000506080000020004"/>
              </a:rPr>
              <a:t>regulatie</a:t>
            </a:r>
            <a:r>
              <a:rPr lang="en-US" sz="2500">
                <a:latin typeface="Effra" panose="02000506080000020004"/>
              </a:rPr>
              <a:t> van lactose-</a:t>
            </a:r>
            <a:r>
              <a:rPr lang="en-US" sz="2500" err="1">
                <a:latin typeface="Effra" panose="02000506080000020004"/>
              </a:rPr>
              <a:t>afbraak</a:t>
            </a:r>
            <a:r>
              <a:rPr lang="en-US" sz="2500">
                <a:latin typeface="Effra" panose="02000506080000020004"/>
              </a:rPr>
              <a:t> in </a:t>
            </a:r>
            <a:r>
              <a:rPr lang="en-US" sz="2500" err="1">
                <a:latin typeface="Effra" panose="02000506080000020004"/>
              </a:rPr>
              <a:t>prokaryoten</a:t>
            </a:r>
            <a:endParaRPr lang="en-US" sz="2500">
              <a:latin typeface="Effra" panose="02000506080000020004"/>
            </a:endParaRPr>
          </a:p>
          <a:p>
            <a:pPr marL="457200" indent="-457200">
              <a:buFont typeface="Arial" panose="020B0604020202020204" pitchFamily="34" charset="0"/>
              <a:buChar char="•"/>
            </a:pPr>
            <a:endParaRPr lang="en-US" sz="2500">
              <a:latin typeface="Effra" panose="02000506080000020004"/>
            </a:endParaRPr>
          </a:p>
          <a:p>
            <a:pPr marL="457200" indent="-457200">
              <a:buFont typeface="Arial" panose="020B0604020202020204" pitchFamily="34" charset="0"/>
              <a:buChar char="•"/>
            </a:pPr>
            <a:r>
              <a:rPr lang="en-US" sz="2500" i="1" err="1">
                <a:latin typeface="Effra" panose="02000506080000020004"/>
              </a:rPr>
              <a:t>Situatie</a:t>
            </a:r>
            <a:r>
              <a:rPr lang="en-US" sz="2500" i="1">
                <a:latin typeface="Effra" panose="02000506080000020004"/>
              </a:rPr>
              <a:t> –</a:t>
            </a:r>
            <a:r>
              <a:rPr lang="en-US" sz="2500">
                <a:latin typeface="Effra" panose="02000506080000020004"/>
              </a:rPr>
              <a:t> lactose is </a:t>
            </a:r>
            <a:r>
              <a:rPr lang="en-US" sz="2500" err="1">
                <a:latin typeface="Effra" panose="02000506080000020004"/>
              </a:rPr>
              <a:t>afwezig</a:t>
            </a:r>
            <a:r>
              <a:rPr lang="en-US" sz="2500">
                <a:latin typeface="Effra" panose="02000506080000020004"/>
              </a:rPr>
              <a:t>:</a:t>
            </a:r>
            <a:br>
              <a:rPr lang="en-US" sz="2500">
                <a:latin typeface="Effra" panose="02000506080000020004"/>
              </a:rPr>
            </a:br>
            <a:r>
              <a:rPr lang="en-US" sz="2500">
                <a:latin typeface="Effra" panose="02000506080000020004"/>
              </a:rPr>
              <a:t>&gt; </a:t>
            </a:r>
            <a:r>
              <a:rPr lang="en-US" sz="2500" err="1">
                <a:latin typeface="Effra" panose="02000506080000020004"/>
              </a:rPr>
              <a:t>regulatorgen</a:t>
            </a:r>
            <a:r>
              <a:rPr lang="en-US" sz="2500">
                <a:latin typeface="Effra" panose="02000506080000020004"/>
              </a:rPr>
              <a:t> </a:t>
            </a:r>
            <a:r>
              <a:rPr lang="en-US" sz="2500" err="1">
                <a:latin typeface="Effra" panose="02000506080000020004"/>
              </a:rPr>
              <a:t>codeert</a:t>
            </a:r>
            <a:r>
              <a:rPr lang="en-US" sz="2500">
                <a:latin typeface="Effra" panose="02000506080000020004"/>
              </a:rPr>
              <a:t> </a:t>
            </a:r>
            <a:r>
              <a:rPr lang="en-US" sz="2500" err="1">
                <a:latin typeface="Effra" panose="02000506080000020004"/>
              </a:rPr>
              <a:t>voor</a:t>
            </a:r>
            <a:r>
              <a:rPr lang="en-US" sz="2500">
                <a:latin typeface="Effra" panose="02000506080000020004"/>
              </a:rPr>
              <a:t> repressor-</a:t>
            </a:r>
            <a:r>
              <a:rPr lang="en-US" sz="2500" err="1">
                <a:latin typeface="Effra" panose="02000506080000020004"/>
              </a:rPr>
              <a:t>eiwit</a:t>
            </a:r>
            <a:br>
              <a:rPr lang="en-US" sz="2500">
                <a:latin typeface="Effra" panose="02000506080000020004"/>
              </a:rPr>
            </a:br>
            <a:r>
              <a:rPr lang="en-US" sz="2500">
                <a:latin typeface="Effra" panose="02000506080000020004"/>
              </a:rPr>
              <a:t>&gt; repressor-</a:t>
            </a:r>
            <a:r>
              <a:rPr lang="en-US" sz="2500" err="1">
                <a:latin typeface="Effra" panose="02000506080000020004"/>
              </a:rPr>
              <a:t>eiwit</a:t>
            </a:r>
            <a:r>
              <a:rPr lang="en-US" sz="2500">
                <a:latin typeface="Effra" panose="02000506080000020004"/>
              </a:rPr>
              <a:t> </a:t>
            </a:r>
            <a:r>
              <a:rPr lang="en-US" sz="2500" err="1">
                <a:latin typeface="Effra" panose="02000506080000020004"/>
              </a:rPr>
              <a:t>bindt</a:t>
            </a:r>
            <a:r>
              <a:rPr lang="en-US" sz="2500">
                <a:latin typeface="Effra" panose="02000506080000020004"/>
              </a:rPr>
              <a:t> </a:t>
            </a:r>
            <a:r>
              <a:rPr lang="en-US" sz="2500" err="1">
                <a:latin typeface="Effra" panose="02000506080000020004"/>
              </a:rPr>
              <a:t>aan</a:t>
            </a:r>
            <a:r>
              <a:rPr lang="en-US" sz="2500">
                <a:latin typeface="Effra" panose="02000506080000020004"/>
              </a:rPr>
              <a:t> operator</a:t>
            </a:r>
            <a:br>
              <a:rPr lang="en-US" sz="2500">
                <a:latin typeface="Effra" panose="02000506080000020004"/>
              </a:rPr>
            </a:br>
            <a:r>
              <a:rPr lang="en-US" sz="2500">
                <a:latin typeface="Effra" panose="02000506080000020004"/>
              </a:rPr>
              <a:t>&gt; RNA-polymerase </a:t>
            </a:r>
            <a:r>
              <a:rPr lang="en-US" sz="2500" err="1">
                <a:latin typeface="Effra" panose="02000506080000020004"/>
              </a:rPr>
              <a:t>kan</a:t>
            </a:r>
            <a:r>
              <a:rPr lang="en-US" sz="2500">
                <a:latin typeface="Effra" panose="02000506080000020004"/>
              </a:rPr>
              <a:t> </a:t>
            </a:r>
            <a:r>
              <a:rPr lang="en-US" sz="2500" err="1">
                <a:latin typeface="Effra" panose="02000506080000020004"/>
              </a:rPr>
              <a:t>transcriptie</a:t>
            </a:r>
            <a:r>
              <a:rPr lang="en-US" sz="2500">
                <a:latin typeface="Effra" panose="02000506080000020004"/>
              </a:rPr>
              <a:t> van</a:t>
            </a:r>
            <a:br>
              <a:rPr lang="en-US" sz="2500">
                <a:latin typeface="Effra" panose="02000506080000020004"/>
              </a:rPr>
            </a:br>
            <a:r>
              <a:rPr lang="en-US" sz="2500">
                <a:latin typeface="Effra" panose="02000506080000020004"/>
              </a:rPr>
              <a:t>   </a:t>
            </a:r>
            <a:r>
              <a:rPr lang="en-US" sz="2500" err="1">
                <a:latin typeface="Effra" panose="02000506080000020004"/>
              </a:rPr>
              <a:t>structuurgenen</a:t>
            </a:r>
            <a:r>
              <a:rPr lang="en-US" sz="2500">
                <a:latin typeface="Effra" panose="02000506080000020004"/>
              </a:rPr>
              <a:t> </a:t>
            </a:r>
            <a:r>
              <a:rPr lang="en-US" sz="2500" err="1">
                <a:latin typeface="Effra" panose="02000506080000020004"/>
              </a:rPr>
              <a:t>niet</a:t>
            </a:r>
            <a:r>
              <a:rPr lang="en-US" sz="2500">
                <a:latin typeface="Effra" panose="02000506080000020004"/>
              </a:rPr>
              <a:t> </a:t>
            </a:r>
            <a:r>
              <a:rPr lang="en-US" sz="2500" err="1">
                <a:latin typeface="Effra" panose="02000506080000020004"/>
              </a:rPr>
              <a:t>starten</a:t>
            </a:r>
            <a:br>
              <a:rPr lang="en-US" sz="2500">
                <a:latin typeface="Effra" panose="02000506080000020004"/>
                <a:sym typeface="Wingdings" panose="05000000000000000000" pitchFamily="2" charset="2"/>
              </a:rPr>
            </a:br>
            <a:r>
              <a:rPr lang="en-US" sz="2500">
                <a:latin typeface="Effra" panose="02000506080000020004"/>
                <a:sym typeface="Wingdings" panose="05000000000000000000" pitchFamily="2" charset="2"/>
              </a:rPr>
              <a:t>&gt; </a:t>
            </a:r>
            <a:r>
              <a:rPr lang="en-US" sz="2500" err="1">
                <a:latin typeface="Effra" panose="02000506080000020004"/>
                <a:sym typeface="Wingdings" panose="05000000000000000000" pitchFamily="2" charset="2"/>
              </a:rPr>
              <a:t>geen</a:t>
            </a:r>
            <a:r>
              <a:rPr lang="en-US" sz="2500">
                <a:latin typeface="Effra" panose="02000506080000020004"/>
                <a:sym typeface="Wingdings" panose="05000000000000000000" pitchFamily="2" charset="2"/>
              </a:rPr>
              <a:t> mRNA van </a:t>
            </a:r>
            <a:r>
              <a:rPr lang="en-US" sz="2500" err="1">
                <a:latin typeface="Effra" panose="02000506080000020004"/>
                <a:sym typeface="Wingdings" panose="05000000000000000000" pitchFamily="2" charset="2"/>
              </a:rPr>
              <a:t>structuurgenen</a:t>
            </a:r>
            <a:br>
              <a:rPr lang="en-US" sz="2500">
                <a:latin typeface="Effra" panose="02000506080000020004"/>
                <a:sym typeface="Wingdings" panose="05000000000000000000" pitchFamily="2" charset="2"/>
              </a:rPr>
            </a:br>
            <a:r>
              <a:rPr lang="en-US" sz="2500">
                <a:latin typeface="Effra" panose="02000506080000020004"/>
                <a:sym typeface="Wingdings" panose="05000000000000000000" pitchFamily="2" charset="2"/>
              </a:rPr>
              <a:t>&gt; </a:t>
            </a:r>
            <a:r>
              <a:rPr lang="en-US" sz="2500" err="1">
                <a:latin typeface="Effra" panose="02000506080000020004"/>
                <a:sym typeface="Wingdings" panose="05000000000000000000" pitchFamily="2" charset="2"/>
              </a:rPr>
              <a:t>geen</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productie</a:t>
            </a:r>
            <a:r>
              <a:rPr lang="en-US" sz="2500">
                <a:latin typeface="Effra" panose="02000506080000020004"/>
                <a:sym typeface="Wingdings" panose="05000000000000000000" pitchFamily="2" charset="2"/>
              </a:rPr>
              <a:t> van lactose-</a:t>
            </a:r>
            <a:r>
              <a:rPr lang="en-US" sz="2500" err="1">
                <a:latin typeface="Effra" panose="02000506080000020004"/>
                <a:sym typeface="Wingdings" panose="05000000000000000000" pitchFamily="2" charset="2"/>
              </a:rPr>
              <a:t>afbrekende</a:t>
            </a:r>
            <a:br>
              <a:rPr lang="en-US" sz="2500">
                <a:latin typeface="Effra" panose="02000506080000020004"/>
                <a:sym typeface="Wingdings" panose="05000000000000000000" pitchFamily="2" charset="2"/>
              </a:rPr>
            </a:b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enzymen</a:t>
            </a:r>
            <a:endParaRPr lang="en-US" sz="2500">
              <a:latin typeface="Effra" panose="02000506080000020004"/>
              <a:sym typeface="Wingdings" panose="05000000000000000000" pitchFamily="2" charset="2"/>
            </a:endParaRPr>
          </a:p>
        </p:txBody>
      </p:sp>
    </p:spTree>
    <p:extLst>
      <p:ext uri="{BB962C8B-B14F-4D97-AF65-F5344CB8AC3E}">
        <p14:creationId xmlns:p14="http://schemas.microsoft.com/office/powerpoint/2010/main" val="40542929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9">
          <a:extLst>
            <a:ext uri="{FF2B5EF4-FFF2-40B4-BE49-F238E27FC236}">
              <a16:creationId xmlns:a16="http://schemas.microsoft.com/office/drawing/2014/main" id="{5503F890-EADE-F21C-5FC8-80576ACE4F6F}"/>
            </a:ext>
          </a:extLst>
        </p:cNvPr>
        <p:cNvGrpSpPr/>
        <p:nvPr/>
      </p:nvGrpSpPr>
      <p:grpSpPr>
        <a:xfrm>
          <a:off x="0" y="0"/>
          <a:ext cx="0" cy="0"/>
          <a:chOff x="0" y="0"/>
          <a:chExt cx="0" cy="0"/>
        </a:xfrm>
      </p:grpSpPr>
      <p:pic>
        <p:nvPicPr>
          <p:cNvPr id="3" name="Picture 2" descr="Gene Regulation. - ppt video online download">
            <a:extLst>
              <a:ext uri="{FF2B5EF4-FFF2-40B4-BE49-F238E27FC236}">
                <a16:creationId xmlns:a16="http://schemas.microsoft.com/office/drawing/2014/main" id="{9CC3CFE3-C440-BA6A-5BFF-541027E7E7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65" t="44584" r="7035" b="2815"/>
          <a:stretch>
            <a:fillRect/>
          </a:stretch>
        </p:blipFill>
        <p:spPr bwMode="auto">
          <a:xfrm>
            <a:off x="5451230" y="3740177"/>
            <a:ext cx="6576647" cy="3003004"/>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BBD4AB15-87AD-E2D1-0320-F40C6AAB633B}"/>
              </a:ext>
            </a:extLst>
          </p:cNvPr>
          <p:cNvSpPr txBox="1"/>
          <p:nvPr/>
        </p:nvSpPr>
        <p:spPr>
          <a:xfrm>
            <a:off x="866775" y="1592875"/>
            <a:ext cx="10868025" cy="2015936"/>
          </a:xfrm>
          <a:prstGeom prst="rect">
            <a:avLst/>
          </a:prstGeom>
          <a:noFill/>
        </p:spPr>
        <p:txBody>
          <a:bodyPr wrap="square" rtlCol="0">
            <a:spAutoFit/>
          </a:bodyPr>
          <a:lstStyle/>
          <a:p>
            <a:pPr marL="457200" indent="-457200">
              <a:buFont typeface="Arial" panose="020B0604020202020204" pitchFamily="34" charset="0"/>
              <a:buChar char="•"/>
            </a:pPr>
            <a:r>
              <a:rPr lang="en-US" sz="2500" i="1" err="1">
                <a:latin typeface="Effra" panose="02000506080000020004"/>
              </a:rPr>
              <a:t>Situatie</a:t>
            </a:r>
            <a:r>
              <a:rPr lang="en-US" sz="2500" i="1">
                <a:latin typeface="Effra" panose="02000506080000020004"/>
              </a:rPr>
              <a:t> – </a:t>
            </a:r>
            <a:r>
              <a:rPr lang="en-US" sz="2500">
                <a:latin typeface="Effra" panose="02000506080000020004"/>
              </a:rPr>
              <a:t>lactose is </a:t>
            </a:r>
            <a:r>
              <a:rPr lang="en-US" sz="2500" err="1">
                <a:latin typeface="Effra" panose="02000506080000020004"/>
              </a:rPr>
              <a:t>aanwezig</a:t>
            </a:r>
            <a:r>
              <a:rPr lang="en-US" sz="2500">
                <a:latin typeface="Effra" panose="02000506080000020004"/>
              </a:rPr>
              <a:t>:</a:t>
            </a:r>
            <a:br>
              <a:rPr lang="en-US" sz="2500">
                <a:latin typeface="Effra" panose="02000506080000020004"/>
              </a:rPr>
            </a:br>
            <a:r>
              <a:rPr lang="en-US" sz="2500">
                <a:latin typeface="Effra" panose="02000506080000020004"/>
              </a:rPr>
              <a:t>&gt; lactose </a:t>
            </a:r>
            <a:r>
              <a:rPr lang="en-US" sz="2500" err="1">
                <a:latin typeface="Effra" panose="02000506080000020004"/>
              </a:rPr>
              <a:t>verandert</a:t>
            </a:r>
            <a:r>
              <a:rPr lang="en-US" sz="2500">
                <a:latin typeface="Effra" panose="02000506080000020004"/>
              </a:rPr>
              <a:t> de </a:t>
            </a:r>
            <a:r>
              <a:rPr lang="en-US" sz="2500" err="1">
                <a:latin typeface="Effra" panose="02000506080000020004"/>
              </a:rPr>
              <a:t>structuur</a:t>
            </a:r>
            <a:r>
              <a:rPr lang="en-US" sz="2500">
                <a:latin typeface="Effra" panose="02000506080000020004"/>
              </a:rPr>
              <a:t> van het repressor-</a:t>
            </a:r>
            <a:r>
              <a:rPr lang="en-US" sz="2500" err="1">
                <a:latin typeface="Effra" panose="02000506080000020004"/>
              </a:rPr>
              <a:t>eiwit</a:t>
            </a:r>
            <a:br>
              <a:rPr lang="en-US" sz="2500">
                <a:latin typeface="Effra" panose="02000506080000020004"/>
                <a:sym typeface="Wingdings" panose="05000000000000000000" pitchFamily="2" charset="2"/>
              </a:rPr>
            </a:br>
            <a:r>
              <a:rPr lang="en-US" sz="2500">
                <a:latin typeface="Effra" panose="02000506080000020004"/>
                <a:sym typeface="Wingdings" panose="05000000000000000000" pitchFamily="2" charset="2"/>
              </a:rPr>
              <a:t>&gt; repressor-</a:t>
            </a:r>
            <a:r>
              <a:rPr lang="en-US" sz="2500" err="1">
                <a:latin typeface="Effra" panose="02000506080000020004"/>
                <a:sym typeface="Wingdings" panose="05000000000000000000" pitchFamily="2" charset="2"/>
              </a:rPr>
              <a:t>eiwit</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kan</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hierdoor</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niet</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binden</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aan</a:t>
            </a:r>
            <a:r>
              <a:rPr lang="en-US" sz="2500">
                <a:latin typeface="Effra" panose="02000506080000020004"/>
                <a:sym typeface="Wingdings" panose="05000000000000000000" pitchFamily="2" charset="2"/>
              </a:rPr>
              <a:t> operator</a:t>
            </a:r>
            <a:br>
              <a:rPr lang="en-US" sz="2500">
                <a:latin typeface="Effra" panose="02000506080000020004"/>
                <a:sym typeface="Wingdings" panose="05000000000000000000" pitchFamily="2" charset="2"/>
              </a:rPr>
            </a:br>
            <a:r>
              <a:rPr lang="en-US" sz="2500">
                <a:latin typeface="Effra" panose="02000506080000020004"/>
                <a:sym typeface="Wingdings" panose="05000000000000000000" pitchFamily="2" charset="2"/>
              </a:rPr>
              <a:t>&gt; </a:t>
            </a:r>
            <a:r>
              <a:rPr lang="en-US" sz="2500">
                <a:latin typeface="Effra" panose="02000506080000020004"/>
              </a:rPr>
              <a:t>RNA polymerase </a:t>
            </a:r>
            <a:r>
              <a:rPr lang="en-US" sz="2500" err="1">
                <a:latin typeface="Effra" panose="02000506080000020004"/>
              </a:rPr>
              <a:t>kan</a:t>
            </a:r>
            <a:r>
              <a:rPr lang="en-US" sz="2500">
                <a:latin typeface="Effra" panose="02000506080000020004"/>
              </a:rPr>
              <a:t> </a:t>
            </a:r>
            <a:r>
              <a:rPr lang="en-US" sz="2500" err="1">
                <a:latin typeface="Effra" panose="02000506080000020004"/>
              </a:rPr>
              <a:t>transcriptie</a:t>
            </a:r>
            <a:r>
              <a:rPr lang="en-US" sz="2500">
                <a:latin typeface="Effra" panose="02000506080000020004"/>
              </a:rPr>
              <a:t> van </a:t>
            </a:r>
            <a:r>
              <a:rPr lang="en-US" sz="2500" err="1">
                <a:latin typeface="Effra" panose="02000506080000020004"/>
              </a:rPr>
              <a:t>structuurgenen</a:t>
            </a:r>
            <a:r>
              <a:rPr lang="en-US" sz="2500">
                <a:latin typeface="Effra" panose="02000506080000020004"/>
              </a:rPr>
              <a:t> </a:t>
            </a:r>
            <a:r>
              <a:rPr lang="en-US" sz="2500" err="1">
                <a:latin typeface="Effra" panose="02000506080000020004"/>
              </a:rPr>
              <a:t>starten</a:t>
            </a:r>
            <a:br>
              <a:rPr lang="en-US" sz="2500">
                <a:latin typeface="Effra" panose="02000506080000020004"/>
                <a:sym typeface="Wingdings" panose="05000000000000000000" pitchFamily="2" charset="2"/>
              </a:rPr>
            </a:br>
            <a:r>
              <a:rPr lang="en-US" sz="2500">
                <a:latin typeface="Effra" panose="02000506080000020004"/>
                <a:sym typeface="Wingdings" panose="05000000000000000000" pitchFamily="2" charset="2"/>
              </a:rPr>
              <a:t>&gt; </a:t>
            </a:r>
            <a:r>
              <a:rPr lang="en-US" sz="2500" err="1">
                <a:latin typeface="Effra" panose="02000506080000020004"/>
                <a:sym typeface="Wingdings" panose="05000000000000000000" pitchFamily="2" charset="2"/>
              </a:rPr>
              <a:t>wel</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productie</a:t>
            </a:r>
            <a:r>
              <a:rPr lang="en-US" sz="2500">
                <a:latin typeface="Effra" panose="02000506080000020004"/>
                <a:sym typeface="Wingdings" panose="05000000000000000000" pitchFamily="2" charset="2"/>
              </a:rPr>
              <a:t> van lactose-</a:t>
            </a:r>
            <a:r>
              <a:rPr lang="en-US" sz="2500" err="1">
                <a:latin typeface="Effra" panose="02000506080000020004"/>
                <a:sym typeface="Wingdings" panose="05000000000000000000" pitchFamily="2" charset="2"/>
              </a:rPr>
              <a:t>afbrekende</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enzymen</a:t>
            </a:r>
            <a:endParaRPr lang="en-US" sz="2500">
              <a:latin typeface="Effra" panose="02000506080000020004"/>
              <a:sym typeface="Wingdings" panose="05000000000000000000" pitchFamily="2" charset="2"/>
            </a:endParaRPr>
          </a:p>
        </p:txBody>
      </p:sp>
      <p:sp>
        <p:nvSpPr>
          <p:cNvPr id="8" name="Google Shape;541;g23e4fb3f7be_7_11">
            <a:extLst>
              <a:ext uri="{FF2B5EF4-FFF2-40B4-BE49-F238E27FC236}">
                <a16:creationId xmlns:a16="http://schemas.microsoft.com/office/drawing/2014/main" id="{9C033A45-D2FF-9FD2-46EC-7656E35BA0B2}"/>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Genregulatie – prokaryoten</a:t>
            </a:r>
            <a:endParaRPr>
              <a:latin typeface="Effra" panose="02000506080000020004" pitchFamily="2" charset="0"/>
              <a:ea typeface="Arial"/>
              <a:cs typeface="Arial"/>
              <a:sym typeface="Arial"/>
            </a:endParaRPr>
          </a:p>
        </p:txBody>
      </p:sp>
    </p:spTree>
    <p:extLst>
      <p:ext uri="{BB962C8B-B14F-4D97-AF65-F5344CB8AC3E}">
        <p14:creationId xmlns:p14="http://schemas.microsoft.com/office/powerpoint/2010/main" val="21572707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17">
          <a:extLst>
            <a:ext uri="{FF2B5EF4-FFF2-40B4-BE49-F238E27FC236}">
              <a16:creationId xmlns:a16="http://schemas.microsoft.com/office/drawing/2014/main" id="{FBC97BFB-F583-FDF9-78C1-D5F19A395119}"/>
            </a:ext>
          </a:extLst>
        </p:cNvPr>
        <p:cNvGrpSpPr/>
        <p:nvPr/>
      </p:nvGrpSpPr>
      <p:grpSpPr>
        <a:xfrm>
          <a:off x="0" y="0"/>
          <a:ext cx="0" cy="0"/>
          <a:chOff x="0" y="0"/>
          <a:chExt cx="0" cy="0"/>
        </a:xfrm>
      </p:grpSpPr>
      <p:sp>
        <p:nvSpPr>
          <p:cNvPr id="3" name="Google Shape;99;g2d17701bccb_0_0">
            <a:extLst>
              <a:ext uri="{FF2B5EF4-FFF2-40B4-BE49-F238E27FC236}">
                <a16:creationId xmlns:a16="http://schemas.microsoft.com/office/drawing/2014/main" id="{A1B71814-2789-F392-9B14-7FC534F0FCFA}"/>
              </a:ext>
            </a:extLst>
          </p:cNvPr>
          <p:cNvSpPr txBox="1">
            <a:spLocks/>
          </p:cNvSpPr>
          <p:nvPr/>
        </p:nvSpPr>
        <p:spPr>
          <a:xfrm>
            <a:off x="704359" y="1690688"/>
            <a:ext cx="10515600" cy="4708941"/>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47700" indent="-457200">
              <a:lnSpc>
                <a:spcPct val="100000"/>
              </a:lnSpc>
              <a:spcBef>
                <a:spcPts val="0"/>
              </a:spcBef>
              <a:buSzPts val="2600"/>
            </a:pPr>
            <a:r>
              <a:rPr lang="en-US" sz="2500" err="1">
                <a:latin typeface="Effra" panose="02000506080000020004"/>
                <a:sym typeface="Wingdings" panose="05000000000000000000" pitchFamily="2" charset="2"/>
              </a:rPr>
              <a:t>Genregulatie</a:t>
            </a:r>
            <a:r>
              <a:rPr lang="en-US" sz="2500">
                <a:latin typeface="Effra" panose="02000506080000020004"/>
                <a:sym typeface="Wingdings" panose="05000000000000000000" pitchFamily="2" charset="2"/>
              </a:rPr>
              <a:t> is </a:t>
            </a:r>
            <a:r>
              <a:rPr lang="en-US" sz="2500" err="1">
                <a:latin typeface="Effra" panose="02000506080000020004"/>
                <a:sym typeface="Wingdings" panose="05000000000000000000" pitchFamily="2" charset="2"/>
              </a:rPr>
              <a:t>complexer</a:t>
            </a:r>
            <a:r>
              <a:rPr lang="en-US" sz="2500">
                <a:latin typeface="Effra" panose="02000506080000020004"/>
                <a:sym typeface="Wingdings" panose="05000000000000000000" pitchFamily="2" charset="2"/>
              </a:rPr>
              <a:t> door </a:t>
            </a:r>
            <a:r>
              <a:rPr lang="en-US" sz="2500" err="1">
                <a:latin typeface="Effra" panose="02000506080000020004"/>
                <a:sym typeface="Wingdings" panose="05000000000000000000" pitchFamily="2" charset="2"/>
              </a:rPr>
              <a:t>verschillende</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transcriptiefactoren</a:t>
            </a:r>
            <a:br>
              <a:rPr lang="en-US" sz="2500">
                <a:latin typeface="Effra" panose="02000506080000020004"/>
                <a:sym typeface="Wingdings" panose="05000000000000000000" pitchFamily="2" charset="2"/>
              </a:rPr>
            </a:br>
            <a:r>
              <a:rPr lang="en-US" sz="2500">
                <a:latin typeface="Effra" panose="02000506080000020004"/>
                <a:sym typeface="Wingdings" panose="05000000000000000000" pitchFamily="2" charset="2"/>
              </a:rPr>
              <a:t>&gt;</a:t>
            </a:r>
            <a:r>
              <a:rPr lang="nl-NL" sz="2500">
                <a:latin typeface="Effra" panose="02000506080000020004"/>
              </a:rPr>
              <a:t> regulerende eiwitten die binden aan specifieke DNA-sequenties en </a:t>
            </a:r>
            <a:br>
              <a:rPr lang="nl-NL" sz="2500">
                <a:latin typeface="Effra" panose="02000506080000020004"/>
              </a:rPr>
            </a:br>
            <a:r>
              <a:rPr lang="nl-NL" sz="2500">
                <a:latin typeface="Effra" panose="02000506080000020004"/>
              </a:rPr>
              <a:t>   hiermee transcriptie beïnvloeden</a:t>
            </a:r>
            <a:br>
              <a:rPr lang="nl-NL" sz="2500">
                <a:latin typeface="Effra" panose="02000506080000020004"/>
              </a:rPr>
            </a:br>
            <a:endParaRPr lang="nl-NL" sz="2500">
              <a:latin typeface="Effra" panose="02000506080000020004"/>
            </a:endParaRPr>
          </a:p>
          <a:p>
            <a:pPr marL="647700" indent="-457200">
              <a:lnSpc>
                <a:spcPct val="100000"/>
              </a:lnSpc>
              <a:spcBef>
                <a:spcPts val="0"/>
              </a:spcBef>
              <a:buSzPts val="2600"/>
            </a:pPr>
            <a:r>
              <a:rPr lang="nl-NL" sz="2500" b="1">
                <a:latin typeface="Effra" panose="02000506080000020004"/>
              </a:rPr>
              <a:t>Activator</a:t>
            </a:r>
            <a:r>
              <a:rPr lang="nl-NL" sz="2500">
                <a:latin typeface="Effra" panose="02000506080000020004"/>
              </a:rPr>
              <a:t> bindt aan </a:t>
            </a:r>
            <a:r>
              <a:rPr lang="nl-NL" sz="2500" err="1">
                <a:latin typeface="Effra" panose="02000506080000020004"/>
              </a:rPr>
              <a:t>enhancer</a:t>
            </a:r>
            <a:r>
              <a:rPr lang="nl-NL" sz="2500">
                <a:latin typeface="Effra" panose="02000506080000020004"/>
              </a:rPr>
              <a:t>-DNA &gt; stimuleert transcriptie &gt; meer mRNA </a:t>
            </a:r>
            <a:br>
              <a:rPr lang="nl-NL" sz="2500">
                <a:latin typeface="Effra" panose="02000506080000020004"/>
              </a:rPr>
            </a:br>
            <a:r>
              <a:rPr lang="nl-NL" sz="2500">
                <a:latin typeface="Effra" panose="02000506080000020004"/>
              </a:rPr>
              <a:t>&gt; meer eiwitproductie </a:t>
            </a:r>
          </a:p>
          <a:p>
            <a:pPr marL="647700" indent="-457200">
              <a:lnSpc>
                <a:spcPct val="100000"/>
              </a:lnSpc>
              <a:spcBef>
                <a:spcPts val="0"/>
              </a:spcBef>
              <a:buSzPts val="2600"/>
            </a:pPr>
            <a:endParaRPr lang="nl-NL" sz="2500">
              <a:latin typeface="Effra" panose="02000506080000020004"/>
            </a:endParaRPr>
          </a:p>
          <a:p>
            <a:pPr marL="647700" indent="-457200">
              <a:lnSpc>
                <a:spcPct val="100000"/>
              </a:lnSpc>
              <a:spcBef>
                <a:spcPts val="0"/>
              </a:spcBef>
              <a:buSzPts val="2600"/>
            </a:pPr>
            <a:r>
              <a:rPr lang="nl-NL" sz="2500" b="1" err="1">
                <a:latin typeface="Effra" panose="02000506080000020004"/>
              </a:rPr>
              <a:t>Repressor</a:t>
            </a:r>
            <a:r>
              <a:rPr lang="nl-NL" sz="2500" b="1">
                <a:latin typeface="Effra" panose="02000506080000020004"/>
              </a:rPr>
              <a:t> </a:t>
            </a:r>
            <a:r>
              <a:rPr lang="nl-NL" sz="2500">
                <a:latin typeface="Effra" panose="02000506080000020004"/>
              </a:rPr>
              <a:t>bindt aan </a:t>
            </a:r>
            <a:r>
              <a:rPr lang="nl-NL" sz="2500" err="1">
                <a:latin typeface="Effra" panose="02000506080000020004"/>
              </a:rPr>
              <a:t>silencer</a:t>
            </a:r>
            <a:r>
              <a:rPr lang="nl-NL" sz="2500">
                <a:latin typeface="Effra" panose="02000506080000020004"/>
              </a:rPr>
              <a:t>-DNA &gt; remt transcriptie &gt; minder mRNA </a:t>
            </a:r>
            <a:br>
              <a:rPr lang="nl-NL" sz="2500">
                <a:latin typeface="Effra" panose="02000506080000020004"/>
              </a:rPr>
            </a:br>
            <a:r>
              <a:rPr lang="nl-NL" sz="2500">
                <a:latin typeface="Effra" panose="02000506080000020004"/>
              </a:rPr>
              <a:t>&gt; minder eiwitproductie</a:t>
            </a:r>
          </a:p>
          <a:p>
            <a:pPr marL="647700" indent="-457200">
              <a:lnSpc>
                <a:spcPct val="100000"/>
              </a:lnSpc>
              <a:spcBef>
                <a:spcPts val="0"/>
              </a:spcBef>
              <a:buSzPts val="2600"/>
            </a:pPr>
            <a:endParaRPr lang="nl-NL" sz="2500">
              <a:latin typeface="Effra" panose="02000506080000020004"/>
            </a:endParaRPr>
          </a:p>
          <a:p>
            <a:pPr marL="647700" indent="-457200">
              <a:lnSpc>
                <a:spcPct val="100000"/>
              </a:lnSpc>
              <a:spcBef>
                <a:spcPts val="0"/>
              </a:spcBef>
              <a:buSzPts val="2600"/>
            </a:pPr>
            <a:r>
              <a:rPr lang="nl-NL" sz="2500">
                <a:latin typeface="Effra" panose="02000506080000020004"/>
              </a:rPr>
              <a:t>Ook andere transcriptiefactoren die bijv. de binding van RNA-polymerase </a:t>
            </a:r>
            <a:br>
              <a:rPr lang="nl-NL" sz="2500">
                <a:latin typeface="Effra" panose="02000506080000020004"/>
              </a:rPr>
            </a:br>
            <a:r>
              <a:rPr lang="nl-NL" sz="2500">
                <a:latin typeface="Effra" panose="02000506080000020004"/>
              </a:rPr>
              <a:t>aan de promotor beïnvloeden </a:t>
            </a:r>
          </a:p>
        </p:txBody>
      </p:sp>
      <p:sp>
        <p:nvSpPr>
          <p:cNvPr id="13" name="Google Shape;541;g23e4fb3f7be_7_11">
            <a:extLst>
              <a:ext uri="{FF2B5EF4-FFF2-40B4-BE49-F238E27FC236}">
                <a16:creationId xmlns:a16="http://schemas.microsoft.com/office/drawing/2014/main" id="{17CC76CF-736B-6FF0-2095-BE4DB0DA626D}"/>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Genregulatie – eukaryoten</a:t>
            </a:r>
            <a:endParaRPr>
              <a:latin typeface="Effra" panose="02000506080000020004" pitchFamily="2" charset="0"/>
              <a:ea typeface="Arial"/>
              <a:cs typeface="Arial"/>
              <a:sym typeface="Arial"/>
            </a:endParaRPr>
          </a:p>
        </p:txBody>
      </p:sp>
    </p:spTree>
    <p:extLst>
      <p:ext uri="{BB962C8B-B14F-4D97-AF65-F5344CB8AC3E}">
        <p14:creationId xmlns:p14="http://schemas.microsoft.com/office/powerpoint/2010/main" val="816607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17">
          <a:extLst>
            <a:ext uri="{FF2B5EF4-FFF2-40B4-BE49-F238E27FC236}">
              <a16:creationId xmlns:a16="http://schemas.microsoft.com/office/drawing/2014/main" id="{C30E7E51-17C7-28E0-5E6B-8D6A080949C7}"/>
            </a:ext>
          </a:extLst>
        </p:cNvPr>
        <p:cNvGrpSpPr/>
        <p:nvPr/>
      </p:nvGrpSpPr>
      <p:grpSpPr>
        <a:xfrm>
          <a:off x="0" y="0"/>
          <a:ext cx="0" cy="0"/>
          <a:chOff x="0" y="0"/>
          <a:chExt cx="0" cy="0"/>
        </a:xfrm>
      </p:grpSpPr>
      <p:pic>
        <p:nvPicPr>
          <p:cNvPr id="5" name="Afbeelding 4">
            <a:extLst>
              <a:ext uri="{FF2B5EF4-FFF2-40B4-BE49-F238E27FC236}">
                <a16:creationId xmlns:a16="http://schemas.microsoft.com/office/drawing/2014/main" id="{D3861031-BE52-4EA0-E268-0AA8ADA85BAE}"/>
              </a:ext>
            </a:extLst>
          </p:cNvPr>
          <p:cNvPicPr>
            <a:picLocks noChangeAspect="1"/>
          </p:cNvPicPr>
          <p:nvPr/>
        </p:nvPicPr>
        <p:blipFill>
          <a:blip r:embed="rId3"/>
          <a:srcRect r="1231"/>
          <a:stretch/>
        </p:blipFill>
        <p:spPr>
          <a:xfrm>
            <a:off x="2027755" y="108284"/>
            <a:ext cx="10019863" cy="6629025"/>
          </a:xfrm>
          <a:prstGeom prst="rect">
            <a:avLst/>
          </a:prstGeom>
        </p:spPr>
      </p:pic>
    </p:spTree>
    <p:extLst>
      <p:ext uri="{BB962C8B-B14F-4D97-AF65-F5344CB8AC3E}">
        <p14:creationId xmlns:p14="http://schemas.microsoft.com/office/powerpoint/2010/main" val="41005231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41;g23e4fb3f7be_7_11">
            <a:extLst>
              <a:ext uri="{FF2B5EF4-FFF2-40B4-BE49-F238E27FC236}">
                <a16:creationId xmlns:a16="http://schemas.microsoft.com/office/drawing/2014/main" id="{3BFD0C82-9981-F64D-CE27-2407A94CDC60}"/>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Genregulatie – eukaryoten</a:t>
            </a:r>
            <a:endParaRPr>
              <a:latin typeface="Effra" panose="02000506080000020004" pitchFamily="2" charset="0"/>
              <a:ea typeface="Arial"/>
              <a:cs typeface="Arial"/>
              <a:sym typeface="Arial"/>
            </a:endParaRPr>
          </a:p>
        </p:txBody>
      </p:sp>
      <p:sp>
        <p:nvSpPr>
          <p:cNvPr id="6" name="Google Shape;99;g2d17701bccb_0_0">
            <a:extLst>
              <a:ext uri="{FF2B5EF4-FFF2-40B4-BE49-F238E27FC236}">
                <a16:creationId xmlns:a16="http://schemas.microsoft.com/office/drawing/2014/main" id="{232D3809-736C-61C0-845D-63600D6E19FE}"/>
              </a:ext>
            </a:extLst>
          </p:cNvPr>
          <p:cNvSpPr txBox="1">
            <a:spLocks/>
          </p:cNvSpPr>
          <p:nvPr/>
        </p:nvSpPr>
        <p:spPr>
          <a:xfrm>
            <a:off x="704359" y="1690688"/>
            <a:ext cx="10889764" cy="393950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47700" indent="-457200">
              <a:lnSpc>
                <a:spcPct val="100000"/>
              </a:lnSpc>
              <a:spcBef>
                <a:spcPts val="0"/>
              </a:spcBef>
              <a:buSzPts val="2600"/>
            </a:pPr>
            <a:r>
              <a:rPr lang="en-US" sz="2500" err="1">
                <a:latin typeface="Effra" panose="02000506080000020004"/>
                <a:sym typeface="Wingdings" panose="05000000000000000000" pitchFamily="2" charset="2"/>
              </a:rPr>
              <a:t>Genregulatie</a:t>
            </a:r>
            <a:r>
              <a:rPr lang="en-US" sz="2500">
                <a:latin typeface="Effra" panose="02000506080000020004"/>
                <a:sym typeface="Wingdings" panose="05000000000000000000" pitchFamily="2" charset="2"/>
              </a:rPr>
              <a:t> is </a:t>
            </a:r>
            <a:r>
              <a:rPr lang="en-US" sz="2500" err="1">
                <a:latin typeface="Effra" panose="02000506080000020004"/>
                <a:sym typeface="Wingdings" panose="05000000000000000000" pitchFamily="2" charset="2"/>
              </a:rPr>
              <a:t>complexer</a:t>
            </a:r>
            <a:r>
              <a:rPr lang="en-US" sz="2500">
                <a:latin typeface="Effra" panose="02000506080000020004"/>
                <a:sym typeface="Wingdings" panose="05000000000000000000" pitchFamily="2" charset="2"/>
              </a:rPr>
              <a:t> door </a:t>
            </a:r>
            <a:r>
              <a:rPr lang="en-US" sz="2500" err="1">
                <a:latin typeface="Effra" panose="02000506080000020004"/>
                <a:sym typeface="Wingdings" panose="05000000000000000000" pitchFamily="2" charset="2"/>
              </a:rPr>
              <a:t>epigenetische</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veranderingen</a:t>
            </a:r>
            <a:br>
              <a:rPr lang="en-US" sz="2500">
                <a:latin typeface="Effra" panose="02000506080000020004"/>
                <a:sym typeface="Wingdings" panose="05000000000000000000" pitchFamily="2" charset="2"/>
              </a:rPr>
            </a:br>
            <a:r>
              <a:rPr lang="en-US" sz="2500">
                <a:latin typeface="Effra" panose="02000506080000020004"/>
                <a:sym typeface="Wingdings" panose="05000000000000000000" pitchFamily="2" charset="2"/>
              </a:rPr>
              <a:t>&gt;</a:t>
            </a:r>
            <a:r>
              <a:rPr lang="nl-NL" sz="2500">
                <a:latin typeface="Effra" panose="02000506080000020004"/>
              </a:rPr>
              <a:t> aanpassingen in genexpressie zonder verandering van de DNA-sequentie</a:t>
            </a:r>
          </a:p>
          <a:p>
            <a:pPr marL="647700" indent="-457200">
              <a:lnSpc>
                <a:spcPct val="100000"/>
              </a:lnSpc>
              <a:spcBef>
                <a:spcPts val="0"/>
              </a:spcBef>
              <a:buSzPts val="2600"/>
            </a:pPr>
            <a:endParaRPr lang="nl-NL" sz="2500" b="1">
              <a:latin typeface="Effra" panose="02000506080000020004"/>
            </a:endParaRPr>
          </a:p>
          <a:p>
            <a:pPr marL="647700" indent="-457200">
              <a:lnSpc>
                <a:spcPct val="100000"/>
              </a:lnSpc>
              <a:spcBef>
                <a:spcPts val="0"/>
              </a:spcBef>
              <a:buSzPts val="2600"/>
            </a:pPr>
            <a:r>
              <a:rPr lang="nl-NL" sz="2500" b="1">
                <a:latin typeface="Effra" panose="02000506080000020004"/>
              </a:rPr>
              <a:t>Methylering </a:t>
            </a:r>
            <a:r>
              <a:rPr lang="nl-NL" sz="2500">
                <a:latin typeface="Effra" panose="02000506080000020004"/>
              </a:rPr>
              <a:t>= methylgroepen worden aan DNA gekoppeld </a:t>
            </a:r>
            <a:br>
              <a:rPr lang="nl-NL" sz="2500">
                <a:latin typeface="Effra" panose="02000506080000020004"/>
              </a:rPr>
            </a:br>
            <a:r>
              <a:rPr lang="nl-NL" sz="2500">
                <a:latin typeface="Effra" panose="02000506080000020004"/>
              </a:rPr>
              <a:t>- DNA wordt minder toegankelijk voor transcriptie </a:t>
            </a:r>
            <a:br>
              <a:rPr lang="nl-NL" sz="2500">
                <a:latin typeface="Effra" panose="02000506080000020004"/>
              </a:rPr>
            </a:br>
            <a:r>
              <a:rPr lang="nl-NL" sz="2500">
                <a:latin typeface="Effra" panose="02000506080000020004"/>
              </a:rPr>
              <a:t>- minder transcriptie &gt; minder mRNA &gt; minder eiwitproductie</a:t>
            </a:r>
          </a:p>
          <a:p>
            <a:pPr marL="647700" indent="-457200">
              <a:lnSpc>
                <a:spcPct val="100000"/>
              </a:lnSpc>
              <a:spcBef>
                <a:spcPts val="0"/>
              </a:spcBef>
              <a:buSzPts val="2600"/>
            </a:pPr>
            <a:endParaRPr lang="nl-NL" sz="2500">
              <a:latin typeface="Effra" panose="02000506080000020004"/>
            </a:endParaRPr>
          </a:p>
          <a:p>
            <a:pPr marL="647700" indent="-457200">
              <a:lnSpc>
                <a:spcPct val="100000"/>
              </a:lnSpc>
              <a:spcBef>
                <a:spcPts val="0"/>
              </a:spcBef>
              <a:buSzPts val="2600"/>
            </a:pPr>
            <a:r>
              <a:rPr lang="nl-NL" sz="2500" b="1" err="1">
                <a:latin typeface="Effra" panose="02000506080000020004"/>
              </a:rPr>
              <a:t>Histonacetylering</a:t>
            </a:r>
            <a:r>
              <a:rPr lang="nl-NL" sz="2500">
                <a:latin typeface="Effra" panose="02000506080000020004"/>
              </a:rPr>
              <a:t> = </a:t>
            </a:r>
            <a:r>
              <a:rPr lang="nl-NL" sz="2500" err="1">
                <a:latin typeface="Effra" panose="02000506080000020004"/>
              </a:rPr>
              <a:t>acetylgroepen</a:t>
            </a:r>
            <a:r>
              <a:rPr lang="nl-NL" sz="2500">
                <a:latin typeface="Effra" panose="02000506080000020004"/>
              </a:rPr>
              <a:t> worden aan </a:t>
            </a:r>
            <a:r>
              <a:rPr lang="nl-NL" sz="2500" err="1">
                <a:latin typeface="Effra" panose="02000506080000020004"/>
              </a:rPr>
              <a:t>histonen</a:t>
            </a:r>
            <a:r>
              <a:rPr lang="nl-NL" sz="2500">
                <a:latin typeface="Effra" panose="02000506080000020004"/>
              </a:rPr>
              <a:t> gekoppeld</a:t>
            </a:r>
            <a:br>
              <a:rPr lang="nl-NL" sz="2500">
                <a:latin typeface="Effra" panose="02000506080000020004"/>
              </a:rPr>
            </a:br>
            <a:r>
              <a:rPr lang="nl-NL" sz="2500">
                <a:latin typeface="Effra" panose="02000506080000020004"/>
              </a:rPr>
              <a:t>- veel </a:t>
            </a:r>
            <a:r>
              <a:rPr lang="nl-NL" sz="2500" err="1">
                <a:latin typeface="Effra" panose="02000506080000020004"/>
              </a:rPr>
              <a:t>acetylering</a:t>
            </a:r>
            <a:r>
              <a:rPr lang="nl-NL" sz="2500">
                <a:latin typeface="Effra" panose="02000506080000020004"/>
              </a:rPr>
              <a:t> &gt; DNA losser &gt; meer transcriptie</a:t>
            </a:r>
            <a:br>
              <a:rPr lang="nl-NL" sz="2500">
                <a:latin typeface="Effra" panose="02000506080000020004"/>
              </a:rPr>
            </a:br>
            <a:r>
              <a:rPr lang="nl-NL" sz="2500">
                <a:latin typeface="Effra" panose="02000506080000020004"/>
              </a:rPr>
              <a:t>- minder </a:t>
            </a:r>
            <a:r>
              <a:rPr lang="nl-NL" sz="2500" err="1">
                <a:latin typeface="Effra" panose="02000506080000020004"/>
              </a:rPr>
              <a:t>acetylering</a:t>
            </a:r>
            <a:r>
              <a:rPr lang="nl-NL" sz="2500">
                <a:latin typeface="Effra" panose="02000506080000020004"/>
              </a:rPr>
              <a:t> &gt; DNA strakker &gt; minder transcriptie</a:t>
            </a:r>
          </a:p>
        </p:txBody>
      </p:sp>
    </p:spTree>
    <p:extLst>
      <p:ext uri="{BB962C8B-B14F-4D97-AF65-F5344CB8AC3E}">
        <p14:creationId xmlns:p14="http://schemas.microsoft.com/office/powerpoint/2010/main" val="3295510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86EE2-0D23-E75C-A75A-A5E3C426B1E1}"/>
            </a:ext>
          </a:extLst>
        </p:cNvPr>
        <p:cNvGrpSpPr/>
        <p:nvPr/>
      </p:nvGrpSpPr>
      <p:grpSpPr>
        <a:xfrm>
          <a:off x="0" y="0"/>
          <a:ext cx="0" cy="0"/>
          <a:chOff x="0" y="0"/>
          <a:chExt cx="0" cy="0"/>
        </a:xfrm>
      </p:grpSpPr>
      <p:sp>
        <p:nvSpPr>
          <p:cNvPr id="5" name="Google Shape;541;g23e4fb3f7be_7_11">
            <a:extLst>
              <a:ext uri="{FF2B5EF4-FFF2-40B4-BE49-F238E27FC236}">
                <a16:creationId xmlns:a16="http://schemas.microsoft.com/office/drawing/2014/main" id="{87F4BF80-8495-17F0-B707-421806FE4233}"/>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Genregulatie – eukaryoten</a:t>
            </a:r>
            <a:endParaRPr>
              <a:latin typeface="Effra" panose="02000506080000020004" pitchFamily="2" charset="0"/>
              <a:ea typeface="Arial"/>
              <a:cs typeface="Arial"/>
              <a:sym typeface="Arial"/>
            </a:endParaRPr>
          </a:p>
        </p:txBody>
      </p:sp>
      <p:pic>
        <p:nvPicPr>
          <p:cNvPr id="7" name="Picture 2" descr="DNA methylation. (A) CpG methylation mechanism is mediated by DNA ...">
            <a:extLst>
              <a:ext uri="{FF2B5EF4-FFF2-40B4-BE49-F238E27FC236}">
                <a16:creationId xmlns:a16="http://schemas.microsoft.com/office/drawing/2014/main" id="{06BD6D40-4F01-4C7E-E2F6-86D3D762B4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36" t="50000" r="7813"/>
          <a:stretch>
            <a:fillRect/>
          </a:stretch>
        </p:blipFill>
        <p:spPr bwMode="auto">
          <a:xfrm>
            <a:off x="681790" y="2190220"/>
            <a:ext cx="5558590" cy="3078894"/>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The discovery of a totally new kind of 'mark' in human cell nucleus |  EurekAlert!">
            <a:extLst>
              <a:ext uri="{FF2B5EF4-FFF2-40B4-BE49-F238E27FC236}">
                <a16:creationId xmlns:a16="http://schemas.microsoft.com/office/drawing/2014/main" id="{22CCCE09-BD31-98C1-D120-475234BAB5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5670" y="2216723"/>
            <a:ext cx="5428222" cy="3052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3898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39">
          <a:extLst>
            <a:ext uri="{FF2B5EF4-FFF2-40B4-BE49-F238E27FC236}">
              <a16:creationId xmlns:a16="http://schemas.microsoft.com/office/drawing/2014/main" id="{51131E3F-0922-A932-CEAB-0EEED7272F12}"/>
            </a:ext>
          </a:extLst>
        </p:cNvPr>
        <p:cNvGrpSpPr/>
        <p:nvPr/>
      </p:nvGrpSpPr>
      <p:grpSpPr>
        <a:xfrm>
          <a:off x="0" y="0"/>
          <a:ext cx="0" cy="0"/>
          <a:chOff x="0" y="0"/>
          <a:chExt cx="0" cy="0"/>
        </a:xfrm>
      </p:grpSpPr>
      <p:sp>
        <p:nvSpPr>
          <p:cNvPr id="541" name="Google Shape;541;g23e4fb3f7be_7_11">
            <a:extLst>
              <a:ext uri="{FF2B5EF4-FFF2-40B4-BE49-F238E27FC236}">
                <a16:creationId xmlns:a16="http://schemas.microsoft.com/office/drawing/2014/main" id="{EEBB9D26-6C00-12A3-C2BB-67F96A18A4F2}"/>
              </a:ext>
            </a:extLst>
          </p:cNvPr>
          <p:cNvSpPr txBox="1">
            <a:spLocks noGrp="1"/>
          </p:cNvSpPr>
          <p:nvPr>
            <p:ph type="title"/>
          </p:nvPr>
        </p:nvSpPr>
        <p:spPr>
          <a:xfrm>
            <a:off x="838200" y="781685"/>
            <a:ext cx="2717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Voorbeeld </a:t>
            </a:r>
            <a:br>
              <a:rPr lang="nl-NL">
                <a:latin typeface="Effra" panose="02000506080000020004" pitchFamily="2" charset="0"/>
                <a:ea typeface="Arial"/>
                <a:cs typeface="Arial"/>
                <a:sym typeface="Arial"/>
              </a:rPr>
            </a:br>
            <a:r>
              <a:rPr lang="nl-NL">
                <a:latin typeface="Effra" panose="02000506080000020004" pitchFamily="2" charset="0"/>
                <a:ea typeface="Arial"/>
                <a:cs typeface="Arial"/>
                <a:sym typeface="Arial"/>
              </a:rPr>
              <a:t>(2023-II)</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2AFE5A34-B814-F0CD-8CBF-D74DBAC31AF0}"/>
              </a:ext>
            </a:extLst>
          </p:cNvPr>
          <p:cNvPicPr>
            <a:picLocks noChangeAspect="1"/>
          </p:cNvPicPr>
          <p:nvPr/>
        </p:nvPicPr>
        <p:blipFill>
          <a:blip r:embed="rId3"/>
          <a:stretch>
            <a:fillRect/>
          </a:stretch>
        </p:blipFill>
        <p:spPr>
          <a:xfrm>
            <a:off x="5375878" y="193822"/>
            <a:ext cx="6639270" cy="6110725"/>
          </a:xfrm>
          <a:prstGeom prst="rect">
            <a:avLst/>
          </a:prstGeom>
        </p:spPr>
      </p:pic>
      <p:pic>
        <p:nvPicPr>
          <p:cNvPr id="8" name="Afbeelding 7">
            <a:extLst>
              <a:ext uri="{FF2B5EF4-FFF2-40B4-BE49-F238E27FC236}">
                <a16:creationId xmlns:a16="http://schemas.microsoft.com/office/drawing/2014/main" id="{76936713-1786-C2AA-3C12-D501C4DFCE2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114" b="99127" l="1974" r="97632">
                        <a14:foregroundMark x1="11447" y1="6987" x2="35395" y2="6550"/>
                        <a14:foregroundMark x1="35395" y1="6550" x2="62237" y2="7424"/>
                        <a14:foregroundMark x1="16842" y1="20087" x2="53421" y2="22707"/>
                        <a14:foregroundMark x1="9474" y1="27074" x2="28553" y2="99127"/>
                        <a14:foregroundMark x1="46316" y1="37555" x2="50658" y2="93886"/>
                        <a14:foregroundMark x1="63553" y1="26638" x2="65789" y2="98253"/>
                        <a14:foregroundMark x1="67632" y1="11790" x2="88158" y2="7424"/>
                        <a14:foregroundMark x1="89737" y1="8734" x2="97632" y2="8734"/>
                        <a14:foregroundMark x1="10132" y1="7424" x2="8421" y2="78166"/>
                        <a14:foregroundMark x1="1974" y1="10044" x2="9079" y2="76419"/>
                        <a14:backgroundMark x1="86316" y1="38428" x2="89474" y2="78166"/>
                        <a14:backgroundMark x1="86053" y1="33624" x2="86053" y2="82969"/>
                        <a14:backgroundMark x1="90000" y1="41921" x2="93289" y2="97380"/>
                        <a14:backgroundMark x1="85789" y1="37118" x2="99737" y2="37555"/>
                        <a14:backgroundMark x1="96184" y1="24454" x2="97763" y2="71179"/>
                        <a14:backgroundMark x1="97763" y1="71179" x2="91842" y2="47598"/>
                        <a14:backgroundMark x1="91842" y1="47598" x2="98026" y2="60699"/>
                        <a14:backgroundMark x1="98026" y1="60699" x2="98158" y2="62009"/>
                        <a14:backgroundMark x1="97632" y1="58079" x2="89211" y2="48472"/>
                        <a14:backgroundMark x1="89211" y1="48472" x2="83158" y2="27948"/>
                        <a14:backgroundMark x1="82895" y1="28384" x2="81447" y2="49782"/>
                        <a14:backgroundMark x1="82632" y1="35808" x2="94079" y2="39301"/>
                        <a14:backgroundMark x1="90526" y1="44978" x2="95921" y2="62882"/>
                        <a14:backgroundMark x1="95921" y1="62882" x2="93816" y2="41048"/>
                        <a14:backgroundMark x1="93816" y1="41048" x2="94605" y2="31878"/>
                        <a14:backgroundMark x1="93816" y1="31441" x2="86842" y2="37118"/>
                        <a14:backgroundMark x1="86842" y1="37118" x2="82895" y2="60699"/>
                        <a14:backgroundMark x1="82895" y1="60699" x2="85000" y2="65939"/>
                        <a14:backgroundMark x1="90658" y1="35371" x2="93816" y2="64192"/>
                        <a14:backgroundMark x1="99211" y1="38428" x2="99079" y2="65502"/>
                        <a14:backgroundMark x1="98684" y1="38428" x2="99474" y2="64192"/>
                        <a14:backgroundMark x1="97105" y1="36681" x2="97237" y2="62009"/>
                        <a14:backgroundMark x1="98158" y1="38865" x2="98289" y2="64192"/>
                        <a14:backgroundMark x1="97763" y1="44978" x2="98553" y2="66812"/>
                        <a14:backgroundMark x1="95132" y1="22707" x2="94868" y2="49345"/>
                        <a14:backgroundMark x1="95526" y1="23144" x2="96711" y2="41048"/>
                        <a14:backgroundMark x1="98289" y1="27074" x2="99342" y2="44978"/>
                        <a14:backgroundMark x1="90132" y1="49345" x2="91711" y2="74236"/>
                        <a14:backgroundMark x1="95395" y1="70306" x2="91184" y2="60262"/>
                        <a14:backgroundMark x1="92368" y1="56332" x2="85395" y2="55459"/>
                        <a14:backgroundMark x1="86579" y1="53275" x2="88026" y2="35371"/>
                        <a14:backgroundMark x1="87105" y1="36681" x2="81974" y2="58079"/>
                        <a14:backgroundMark x1="84737" y1="32314" x2="82632" y2="51965"/>
                        <a14:backgroundMark x1="84211" y1="33624" x2="83289" y2="53712"/>
                        <a14:backgroundMark x1="83421" y1="40175" x2="81447" y2="57205"/>
                        <a14:backgroundMark x1="82237" y1="47598" x2="81447" y2="65939"/>
                        <a14:backgroundMark x1="85526" y1="51528" x2="84211" y2="70306"/>
                        <a14:backgroundMark x1="86053" y1="54585" x2="85263" y2="81223"/>
                        <a14:backgroundMark x1="88421" y1="60699" x2="88684" y2="81223"/>
                        <a14:backgroundMark x1="90526" y1="88646" x2="90526" y2="88646"/>
                        <a14:backgroundMark x1="88026" y1="55022" x2="88947" y2="74672"/>
                        <a14:backgroundMark x1="88947" y1="78603" x2="88947" y2="81659"/>
                        <a14:backgroundMark x1="88026" y1="56769" x2="87632" y2="83843"/>
                        <a14:backgroundMark x1="89605" y1="62445" x2="91316" y2="95633"/>
                        <a14:backgroundMark x1="86316" y1="40175" x2="81711" y2="53275"/>
                        <a14:backgroundMark x1="81053" y1="40175" x2="80132" y2="51528"/>
                        <a14:backgroundMark x1="81184" y1="37555" x2="79474" y2="44978"/>
                        <a14:backgroundMark x1="80921" y1="40175" x2="80000" y2="72926"/>
                        <a14:backgroundMark x1="82368" y1="37555" x2="81447" y2="71179"/>
                        <a14:backgroundMark x1="80658" y1="38428" x2="78947" y2="63319"/>
                        <a14:backgroundMark x1="79342" y1="31441" x2="80395" y2="64192"/>
                        <a14:backgroundMark x1="86447" y1="28821" x2="86447" y2="28821"/>
                        <a14:backgroundMark x1="87105" y1="28821" x2="94079" y2="34934"/>
                        <a14:backgroundMark x1="84474" y1="33188" x2="91711" y2="33624"/>
                        <a14:backgroundMark x1="86579" y1="34061" x2="91842" y2="34061"/>
                        <a14:backgroundMark x1="82763" y1="29694" x2="90526" y2="30131"/>
                        <a14:backgroundMark x1="85526" y1="30131" x2="93553" y2="30568"/>
                        <a14:backgroundMark x1="81579" y1="30131" x2="83421" y2="32314"/>
                        <a14:backgroundMark x1="79868" y1="37555" x2="82763" y2="50218"/>
                        <a14:backgroundMark x1="95658" y1="31878" x2="99342" y2="31878"/>
                        <a14:backgroundMark x1="97237" y1="31441" x2="99737" y2="30568"/>
                        <a14:backgroundMark x1="86842" y1="29694" x2="86316" y2="32314"/>
                        <a14:backgroundMark x1="82763" y1="50218" x2="82763" y2="50218"/>
                        <a14:backgroundMark x1="80526" y1="26201" x2="80921" y2="55459"/>
                        <a14:backgroundMark x1="82763" y1="33188" x2="82237" y2="53712"/>
                        <a14:backgroundMark x1="82237" y1="33624" x2="81184" y2="55022"/>
                        <a14:backgroundMark x1="80132" y1="35371" x2="79342" y2="58515"/>
                        <a14:backgroundMark x1="79342" y1="39301" x2="78816" y2="66812"/>
                        <a14:backgroundMark x1="79868" y1="44105" x2="79342" y2="46725"/>
                        <a14:backgroundMark x1="79079" y1="37118" x2="78816" y2="38865"/>
                        <a14:backgroundMark x1="78816" y1="35371" x2="78947" y2="41048"/>
                        <a14:backgroundMark x1="78816" y1="40175" x2="78289" y2="33188"/>
                        <a14:backgroundMark x1="78289" y1="42358" x2="78289" y2="63755"/>
                        <a14:backgroundMark x1="79079" y1="34934" x2="78553" y2="58515"/>
                        <a14:backgroundMark x1="78421" y1="36681" x2="77763" y2="60699"/>
                        <a14:backgroundMark x1="77500" y1="37118" x2="78289" y2="61572"/>
                        <a14:backgroundMark x1="78026" y1="36681" x2="78553" y2="48035"/>
                        <a14:backgroundMark x1="82895" y1="40611" x2="81053" y2="30568"/>
                        <a14:backgroundMark x1="81053" y1="32314" x2="81053" y2="32314"/>
                      </a14:backgroundRemoval>
                    </a14:imgEffect>
                  </a14:imgLayer>
                </a14:imgProps>
              </a:ext>
            </a:extLst>
          </a:blip>
          <a:stretch>
            <a:fillRect/>
          </a:stretch>
        </p:blipFill>
        <p:spPr>
          <a:xfrm>
            <a:off x="188885" y="4584032"/>
            <a:ext cx="6893532" cy="2077130"/>
          </a:xfrm>
          <a:prstGeom prst="rect">
            <a:avLst/>
          </a:prstGeom>
        </p:spPr>
      </p:pic>
      <mc:AlternateContent xmlns:mc="http://schemas.openxmlformats.org/markup-compatibility/2006" xmlns:p14="http://schemas.microsoft.com/office/powerpoint/2010/main">
        <mc:Choice Requires="p14">
          <p:contentPart p14:bwMode="auto" r:id="rId6">
            <p14:nvContentPartPr>
              <p14:cNvPr id="22" name="Inkt 21">
                <a:extLst>
                  <a:ext uri="{FF2B5EF4-FFF2-40B4-BE49-F238E27FC236}">
                    <a16:creationId xmlns:a16="http://schemas.microsoft.com/office/drawing/2014/main" id="{C9FE36B0-4C31-1AF9-BB69-27C73DA6F12E}"/>
                  </a:ext>
                </a:extLst>
              </p14:cNvPr>
              <p14:cNvContentPartPr/>
              <p14:nvPr/>
            </p14:nvContentPartPr>
            <p14:xfrm>
              <a:off x="938747" y="6530968"/>
              <a:ext cx="4113720" cy="75600"/>
            </p14:xfrm>
          </p:contentPart>
        </mc:Choice>
        <mc:Fallback xmlns="">
          <p:pic>
            <p:nvPicPr>
              <p:cNvPr id="22" name="Inkt 21">
                <a:extLst>
                  <a:ext uri="{FF2B5EF4-FFF2-40B4-BE49-F238E27FC236}">
                    <a16:creationId xmlns:a16="http://schemas.microsoft.com/office/drawing/2014/main" id="{C9FE36B0-4C31-1AF9-BB69-27C73DA6F12E}"/>
                  </a:ext>
                </a:extLst>
              </p:cNvPr>
              <p:cNvPicPr/>
              <p:nvPr/>
            </p:nvPicPr>
            <p:blipFill>
              <a:blip r:embed="rId7"/>
              <a:stretch>
                <a:fillRect/>
              </a:stretch>
            </p:blipFill>
            <p:spPr>
              <a:xfrm>
                <a:off x="884747" y="6422968"/>
                <a:ext cx="4221360" cy="291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4" name="Inkt 23">
                <a:extLst>
                  <a:ext uri="{FF2B5EF4-FFF2-40B4-BE49-F238E27FC236}">
                    <a16:creationId xmlns:a16="http://schemas.microsoft.com/office/drawing/2014/main" id="{367156ED-33BE-AA68-5607-B7F413874C09}"/>
                  </a:ext>
                </a:extLst>
              </p14:cNvPr>
              <p14:cNvContentPartPr/>
              <p14:nvPr/>
            </p14:nvContentPartPr>
            <p14:xfrm>
              <a:off x="8109227" y="493408"/>
              <a:ext cx="3062160" cy="96840"/>
            </p14:xfrm>
          </p:contentPart>
        </mc:Choice>
        <mc:Fallback xmlns="">
          <p:pic>
            <p:nvPicPr>
              <p:cNvPr id="24" name="Inkt 23">
                <a:extLst>
                  <a:ext uri="{FF2B5EF4-FFF2-40B4-BE49-F238E27FC236}">
                    <a16:creationId xmlns:a16="http://schemas.microsoft.com/office/drawing/2014/main" id="{367156ED-33BE-AA68-5607-B7F413874C09}"/>
                  </a:ext>
                </a:extLst>
              </p:cNvPr>
              <p:cNvPicPr/>
              <p:nvPr/>
            </p:nvPicPr>
            <p:blipFill>
              <a:blip r:embed="rId9"/>
              <a:stretch>
                <a:fillRect/>
              </a:stretch>
            </p:blipFill>
            <p:spPr>
              <a:xfrm>
                <a:off x="8055233" y="385808"/>
                <a:ext cx="3169787" cy="311681"/>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5" name="Inkt 24">
                <a:extLst>
                  <a:ext uri="{FF2B5EF4-FFF2-40B4-BE49-F238E27FC236}">
                    <a16:creationId xmlns:a16="http://schemas.microsoft.com/office/drawing/2014/main" id="{D800AF7D-C8F7-3217-5738-E7D1AA92F66F}"/>
                  </a:ext>
                </a:extLst>
              </p14:cNvPr>
              <p14:cNvContentPartPr/>
              <p14:nvPr/>
            </p14:nvContentPartPr>
            <p14:xfrm>
              <a:off x="9444467" y="926488"/>
              <a:ext cx="1878120" cy="13320"/>
            </p14:xfrm>
          </p:contentPart>
        </mc:Choice>
        <mc:Fallback xmlns="">
          <p:pic>
            <p:nvPicPr>
              <p:cNvPr id="25" name="Inkt 24">
                <a:extLst>
                  <a:ext uri="{FF2B5EF4-FFF2-40B4-BE49-F238E27FC236}">
                    <a16:creationId xmlns:a16="http://schemas.microsoft.com/office/drawing/2014/main" id="{D800AF7D-C8F7-3217-5738-E7D1AA92F66F}"/>
                  </a:ext>
                </a:extLst>
              </p:cNvPr>
              <p:cNvPicPr/>
              <p:nvPr/>
            </p:nvPicPr>
            <p:blipFill>
              <a:blip r:embed="rId11"/>
              <a:stretch>
                <a:fillRect/>
              </a:stretch>
            </p:blipFill>
            <p:spPr>
              <a:xfrm>
                <a:off x="9390477" y="818488"/>
                <a:ext cx="1985739" cy="2289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6" name="Inkt 25">
                <a:extLst>
                  <a:ext uri="{FF2B5EF4-FFF2-40B4-BE49-F238E27FC236}">
                    <a16:creationId xmlns:a16="http://schemas.microsoft.com/office/drawing/2014/main" id="{A3DD2C03-1C8C-D6A5-B7B1-D877C0B37FE2}"/>
                  </a:ext>
                </a:extLst>
              </p14:cNvPr>
              <p14:cNvContentPartPr/>
              <p14:nvPr/>
            </p14:nvContentPartPr>
            <p14:xfrm>
              <a:off x="5654747" y="1190728"/>
              <a:ext cx="2725560" cy="110880"/>
            </p14:xfrm>
          </p:contentPart>
        </mc:Choice>
        <mc:Fallback xmlns="">
          <p:pic>
            <p:nvPicPr>
              <p:cNvPr id="26" name="Inkt 25">
                <a:extLst>
                  <a:ext uri="{FF2B5EF4-FFF2-40B4-BE49-F238E27FC236}">
                    <a16:creationId xmlns:a16="http://schemas.microsoft.com/office/drawing/2014/main" id="{A3DD2C03-1C8C-D6A5-B7B1-D877C0B37FE2}"/>
                  </a:ext>
                </a:extLst>
              </p:cNvPr>
              <p:cNvPicPr/>
              <p:nvPr/>
            </p:nvPicPr>
            <p:blipFill>
              <a:blip r:embed="rId13"/>
              <a:stretch>
                <a:fillRect/>
              </a:stretch>
            </p:blipFill>
            <p:spPr>
              <a:xfrm>
                <a:off x="5600740" y="1082376"/>
                <a:ext cx="2833214" cy="327222"/>
              </a:xfrm>
              <a:prstGeom prst="rect">
                <a:avLst/>
              </a:prstGeom>
            </p:spPr>
          </p:pic>
        </mc:Fallback>
      </mc:AlternateContent>
    </p:spTree>
    <p:extLst>
      <p:ext uri="{BB962C8B-B14F-4D97-AF65-F5344CB8AC3E}">
        <p14:creationId xmlns:p14="http://schemas.microsoft.com/office/powerpoint/2010/main" val="41594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39">
          <a:extLst>
            <a:ext uri="{FF2B5EF4-FFF2-40B4-BE49-F238E27FC236}">
              <a16:creationId xmlns:a16="http://schemas.microsoft.com/office/drawing/2014/main" id="{697320CC-2128-C7E8-3967-C0D8D3CC20E6}"/>
            </a:ext>
          </a:extLst>
        </p:cNvPr>
        <p:cNvGrpSpPr/>
        <p:nvPr/>
      </p:nvGrpSpPr>
      <p:grpSpPr>
        <a:xfrm>
          <a:off x="0" y="0"/>
          <a:ext cx="0" cy="0"/>
          <a:chOff x="0" y="0"/>
          <a:chExt cx="0" cy="0"/>
        </a:xfrm>
      </p:grpSpPr>
      <p:sp>
        <p:nvSpPr>
          <p:cNvPr id="541" name="Google Shape;541;g23e4fb3f7be_7_11">
            <a:extLst>
              <a:ext uri="{FF2B5EF4-FFF2-40B4-BE49-F238E27FC236}">
                <a16:creationId xmlns:a16="http://schemas.microsoft.com/office/drawing/2014/main" id="{B6B16D9F-BD94-2139-F548-C3CCAB160168}"/>
              </a:ext>
            </a:extLst>
          </p:cNvPr>
          <p:cNvSpPr txBox="1">
            <a:spLocks noGrp="1"/>
          </p:cNvSpPr>
          <p:nvPr>
            <p:ph type="title"/>
          </p:nvPr>
        </p:nvSpPr>
        <p:spPr>
          <a:xfrm>
            <a:off x="838200" y="781685"/>
            <a:ext cx="2717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Voorbeeld </a:t>
            </a:r>
            <a:br>
              <a:rPr lang="nl-NL">
                <a:latin typeface="Effra" panose="02000506080000020004" pitchFamily="2" charset="0"/>
                <a:ea typeface="Arial"/>
                <a:cs typeface="Arial"/>
                <a:sym typeface="Arial"/>
              </a:rPr>
            </a:br>
            <a:r>
              <a:rPr lang="nl-NL">
                <a:latin typeface="Effra" panose="02000506080000020004" pitchFamily="2" charset="0"/>
                <a:ea typeface="Arial"/>
                <a:cs typeface="Arial"/>
                <a:sym typeface="Arial"/>
              </a:rPr>
              <a:t>(2025-II)</a:t>
            </a:r>
            <a:endParaRPr>
              <a:latin typeface="Effra" panose="02000506080000020004" pitchFamily="2" charset="0"/>
              <a:ea typeface="Arial"/>
              <a:cs typeface="Arial"/>
              <a:sym typeface="Arial"/>
            </a:endParaRPr>
          </a:p>
        </p:txBody>
      </p:sp>
      <p:pic>
        <p:nvPicPr>
          <p:cNvPr id="4" name="Afbeelding 3">
            <a:extLst>
              <a:ext uri="{FF2B5EF4-FFF2-40B4-BE49-F238E27FC236}">
                <a16:creationId xmlns:a16="http://schemas.microsoft.com/office/drawing/2014/main" id="{BDF79214-6B54-A5CD-2C41-4BB4A5BD3708}"/>
              </a:ext>
            </a:extLst>
          </p:cNvPr>
          <p:cNvPicPr>
            <a:picLocks noChangeAspect="1"/>
          </p:cNvPicPr>
          <p:nvPr/>
        </p:nvPicPr>
        <p:blipFill>
          <a:blip r:embed="rId3"/>
          <a:srcRect r="1567"/>
          <a:stretch>
            <a:fillRect/>
          </a:stretch>
        </p:blipFill>
        <p:spPr>
          <a:xfrm>
            <a:off x="5915534" y="152002"/>
            <a:ext cx="6124067" cy="6020198"/>
          </a:xfrm>
          <a:prstGeom prst="rect">
            <a:avLst/>
          </a:prstGeom>
        </p:spPr>
      </p:pic>
      <p:pic>
        <p:nvPicPr>
          <p:cNvPr id="7" name="Afbeelding 6">
            <a:extLst>
              <a:ext uri="{FF2B5EF4-FFF2-40B4-BE49-F238E27FC236}">
                <a16:creationId xmlns:a16="http://schemas.microsoft.com/office/drawing/2014/main" id="{FCEB740F-7D97-C0A2-EE84-92A591C75F3B}"/>
              </a:ext>
            </a:extLst>
          </p:cNvPr>
          <p:cNvPicPr>
            <a:picLocks noChangeAspect="1"/>
          </p:cNvPicPr>
          <p:nvPr/>
        </p:nvPicPr>
        <p:blipFill>
          <a:blip r:embed="rId4"/>
          <a:srcRect l="1729"/>
          <a:stretch>
            <a:fillRect/>
          </a:stretch>
        </p:blipFill>
        <p:spPr>
          <a:xfrm>
            <a:off x="190500" y="3567089"/>
            <a:ext cx="6487026" cy="3157960"/>
          </a:xfrm>
          <a:prstGeom prst="rect">
            <a:avLst/>
          </a:prstGeom>
        </p:spPr>
      </p:pic>
      <mc:AlternateContent xmlns:mc="http://schemas.openxmlformats.org/markup-compatibility/2006" xmlns:p14="http://schemas.microsoft.com/office/powerpoint/2010/main">
        <mc:Choice Requires="p14">
          <p:contentPart p14:bwMode="auto" r:id="rId5">
            <p14:nvContentPartPr>
              <p14:cNvPr id="9" name="Inkt 8">
                <a:extLst>
                  <a:ext uri="{FF2B5EF4-FFF2-40B4-BE49-F238E27FC236}">
                    <a16:creationId xmlns:a16="http://schemas.microsoft.com/office/drawing/2014/main" id="{A5DCD24B-3741-02B0-6274-27AB4C6DBB46}"/>
                  </a:ext>
                </a:extLst>
              </p14:cNvPr>
              <p14:cNvContentPartPr/>
              <p14:nvPr/>
            </p14:nvContentPartPr>
            <p14:xfrm>
              <a:off x="6448907" y="710128"/>
              <a:ext cx="2166120" cy="36000"/>
            </p14:xfrm>
          </p:contentPart>
        </mc:Choice>
        <mc:Fallback xmlns="">
          <p:pic>
            <p:nvPicPr>
              <p:cNvPr id="9" name="Inkt 8">
                <a:extLst>
                  <a:ext uri="{FF2B5EF4-FFF2-40B4-BE49-F238E27FC236}">
                    <a16:creationId xmlns:a16="http://schemas.microsoft.com/office/drawing/2014/main" id="{A5DCD24B-3741-02B0-6274-27AB4C6DBB46}"/>
                  </a:ext>
                </a:extLst>
              </p:cNvPr>
              <p:cNvPicPr/>
              <p:nvPr/>
            </p:nvPicPr>
            <p:blipFill>
              <a:blip r:embed="rId6"/>
              <a:stretch>
                <a:fillRect/>
              </a:stretch>
            </p:blipFill>
            <p:spPr>
              <a:xfrm>
                <a:off x="6394907" y="602128"/>
                <a:ext cx="2273760" cy="251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t 9">
                <a:extLst>
                  <a:ext uri="{FF2B5EF4-FFF2-40B4-BE49-F238E27FC236}">
                    <a16:creationId xmlns:a16="http://schemas.microsoft.com/office/drawing/2014/main" id="{0FDD2A76-3508-2EB4-31CB-2703816A93DB}"/>
                  </a:ext>
                </a:extLst>
              </p14:cNvPr>
              <p14:cNvContentPartPr/>
              <p14:nvPr/>
            </p14:nvContentPartPr>
            <p14:xfrm>
              <a:off x="10454987" y="889768"/>
              <a:ext cx="1504080" cy="37800"/>
            </p14:xfrm>
          </p:contentPart>
        </mc:Choice>
        <mc:Fallback xmlns="">
          <p:pic>
            <p:nvPicPr>
              <p:cNvPr id="10" name="Inkt 9">
                <a:extLst>
                  <a:ext uri="{FF2B5EF4-FFF2-40B4-BE49-F238E27FC236}">
                    <a16:creationId xmlns:a16="http://schemas.microsoft.com/office/drawing/2014/main" id="{0FDD2A76-3508-2EB4-31CB-2703816A93DB}"/>
                  </a:ext>
                </a:extLst>
              </p:cNvPr>
              <p:cNvPicPr/>
              <p:nvPr/>
            </p:nvPicPr>
            <p:blipFill>
              <a:blip r:embed="rId8"/>
              <a:stretch>
                <a:fillRect/>
              </a:stretch>
            </p:blipFill>
            <p:spPr>
              <a:xfrm>
                <a:off x="10400987" y="781768"/>
                <a:ext cx="1611720" cy="253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t 10">
                <a:extLst>
                  <a:ext uri="{FF2B5EF4-FFF2-40B4-BE49-F238E27FC236}">
                    <a16:creationId xmlns:a16="http://schemas.microsoft.com/office/drawing/2014/main" id="{EB05BB0A-C073-99C7-C18D-B3DC0F73356D}"/>
                  </a:ext>
                </a:extLst>
              </p14:cNvPr>
              <p14:cNvContentPartPr/>
              <p14:nvPr/>
            </p14:nvContentPartPr>
            <p14:xfrm>
              <a:off x="6437027" y="1142848"/>
              <a:ext cx="2501280" cy="13320"/>
            </p14:xfrm>
          </p:contentPart>
        </mc:Choice>
        <mc:Fallback xmlns="">
          <p:pic>
            <p:nvPicPr>
              <p:cNvPr id="11" name="Inkt 10">
                <a:extLst>
                  <a:ext uri="{FF2B5EF4-FFF2-40B4-BE49-F238E27FC236}">
                    <a16:creationId xmlns:a16="http://schemas.microsoft.com/office/drawing/2014/main" id="{EB05BB0A-C073-99C7-C18D-B3DC0F73356D}"/>
                  </a:ext>
                </a:extLst>
              </p:cNvPr>
              <p:cNvPicPr/>
              <p:nvPr/>
            </p:nvPicPr>
            <p:blipFill>
              <a:blip r:embed="rId10"/>
              <a:stretch>
                <a:fillRect/>
              </a:stretch>
            </p:blipFill>
            <p:spPr>
              <a:xfrm>
                <a:off x="6383035" y="1037690"/>
                <a:ext cx="2608905" cy="22328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t 11">
                <a:extLst>
                  <a:ext uri="{FF2B5EF4-FFF2-40B4-BE49-F238E27FC236}">
                    <a16:creationId xmlns:a16="http://schemas.microsoft.com/office/drawing/2014/main" id="{654FAC19-2D37-E425-13CD-4B82AD601482}"/>
                  </a:ext>
                </a:extLst>
              </p14:cNvPr>
              <p14:cNvContentPartPr/>
              <p14:nvPr/>
            </p14:nvContentPartPr>
            <p14:xfrm>
              <a:off x="7206707" y="1263088"/>
              <a:ext cx="4499640" cy="72720"/>
            </p14:xfrm>
          </p:contentPart>
        </mc:Choice>
        <mc:Fallback xmlns="">
          <p:pic>
            <p:nvPicPr>
              <p:cNvPr id="12" name="Inkt 11">
                <a:extLst>
                  <a:ext uri="{FF2B5EF4-FFF2-40B4-BE49-F238E27FC236}">
                    <a16:creationId xmlns:a16="http://schemas.microsoft.com/office/drawing/2014/main" id="{654FAC19-2D37-E425-13CD-4B82AD601482}"/>
                  </a:ext>
                </a:extLst>
              </p:cNvPr>
              <p:cNvPicPr/>
              <p:nvPr/>
            </p:nvPicPr>
            <p:blipFill>
              <a:blip r:embed="rId12"/>
              <a:stretch>
                <a:fillRect/>
              </a:stretch>
            </p:blipFill>
            <p:spPr>
              <a:xfrm>
                <a:off x="7152711" y="1155088"/>
                <a:ext cx="4607271" cy="2883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t 12">
                <a:extLst>
                  <a:ext uri="{FF2B5EF4-FFF2-40B4-BE49-F238E27FC236}">
                    <a16:creationId xmlns:a16="http://schemas.microsoft.com/office/drawing/2014/main" id="{5211AC7A-E642-7508-4DCB-626F194B2BD6}"/>
                  </a:ext>
                </a:extLst>
              </p14:cNvPr>
              <p14:cNvContentPartPr/>
              <p14:nvPr/>
            </p14:nvContentPartPr>
            <p14:xfrm>
              <a:off x="6448907" y="1551448"/>
              <a:ext cx="1575000" cy="25200"/>
            </p14:xfrm>
          </p:contentPart>
        </mc:Choice>
        <mc:Fallback xmlns="">
          <p:pic>
            <p:nvPicPr>
              <p:cNvPr id="13" name="Inkt 12">
                <a:extLst>
                  <a:ext uri="{FF2B5EF4-FFF2-40B4-BE49-F238E27FC236}">
                    <a16:creationId xmlns:a16="http://schemas.microsoft.com/office/drawing/2014/main" id="{5211AC7A-E642-7508-4DCB-626F194B2BD6}"/>
                  </a:ext>
                </a:extLst>
              </p:cNvPr>
              <p:cNvPicPr/>
              <p:nvPr/>
            </p:nvPicPr>
            <p:blipFill>
              <a:blip r:embed="rId14"/>
              <a:stretch>
                <a:fillRect/>
              </a:stretch>
            </p:blipFill>
            <p:spPr>
              <a:xfrm>
                <a:off x="6394919" y="1441883"/>
                <a:ext cx="1682615" cy="24396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t 13">
                <a:extLst>
                  <a:ext uri="{FF2B5EF4-FFF2-40B4-BE49-F238E27FC236}">
                    <a16:creationId xmlns:a16="http://schemas.microsoft.com/office/drawing/2014/main" id="{278FA40D-EDA0-7881-B2C3-0427485E4E4E}"/>
                  </a:ext>
                </a:extLst>
              </p14:cNvPr>
              <p14:cNvContentPartPr/>
              <p14:nvPr/>
            </p14:nvContentPartPr>
            <p14:xfrm>
              <a:off x="878267" y="4318408"/>
              <a:ext cx="1891800" cy="26280"/>
            </p14:xfrm>
          </p:contentPart>
        </mc:Choice>
        <mc:Fallback xmlns="">
          <p:pic>
            <p:nvPicPr>
              <p:cNvPr id="14" name="Inkt 13">
                <a:extLst>
                  <a:ext uri="{FF2B5EF4-FFF2-40B4-BE49-F238E27FC236}">
                    <a16:creationId xmlns:a16="http://schemas.microsoft.com/office/drawing/2014/main" id="{278FA40D-EDA0-7881-B2C3-0427485E4E4E}"/>
                  </a:ext>
                </a:extLst>
              </p:cNvPr>
              <p:cNvPicPr/>
              <p:nvPr/>
            </p:nvPicPr>
            <p:blipFill>
              <a:blip r:embed="rId16"/>
              <a:stretch>
                <a:fillRect/>
              </a:stretch>
            </p:blipFill>
            <p:spPr>
              <a:xfrm>
                <a:off x="824267" y="4210408"/>
                <a:ext cx="1999440" cy="241920"/>
              </a:xfrm>
              <a:prstGeom prst="rect">
                <a:avLst/>
              </a:prstGeom>
            </p:spPr>
          </p:pic>
        </mc:Fallback>
      </mc:AlternateContent>
      <p:sp>
        <p:nvSpPr>
          <p:cNvPr id="15" name="Vermenigvuldigingsteken 14">
            <a:extLst>
              <a:ext uri="{FF2B5EF4-FFF2-40B4-BE49-F238E27FC236}">
                <a16:creationId xmlns:a16="http://schemas.microsoft.com/office/drawing/2014/main" id="{95886AE6-CA80-2959-F32A-32DD55338C73}"/>
              </a:ext>
            </a:extLst>
          </p:cNvPr>
          <p:cNvSpPr/>
          <p:nvPr/>
        </p:nvSpPr>
        <p:spPr>
          <a:xfrm>
            <a:off x="2298298" y="5402491"/>
            <a:ext cx="271128" cy="257413"/>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Vermenigvuldigingsteken 15">
            <a:extLst>
              <a:ext uri="{FF2B5EF4-FFF2-40B4-BE49-F238E27FC236}">
                <a16:creationId xmlns:a16="http://schemas.microsoft.com/office/drawing/2014/main" id="{22A6716A-5E8B-67DF-222C-174EE58621E3}"/>
              </a:ext>
            </a:extLst>
          </p:cNvPr>
          <p:cNvSpPr/>
          <p:nvPr/>
        </p:nvSpPr>
        <p:spPr>
          <a:xfrm>
            <a:off x="6486149" y="5620277"/>
            <a:ext cx="271128" cy="257413"/>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L-vorm 16">
            <a:extLst>
              <a:ext uri="{FF2B5EF4-FFF2-40B4-BE49-F238E27FC236}">
                <a16:creationId xmlns:a16="http://schemas.microsoft.com/office/drawing/2014/main" id="{BB7D6714-7007-7537-FDAE-5BFC30014FBC}"/>
              </a:ext>
            </a:extLst>
          </p:cNvPr>
          <p:cNvSpPr/>
          <p:nvPr/>
        </p:nvSpPr>
        <p:spPr>
          <a:xfrm rot="18687297">
            <a:off x="3012333" y="6086666"/>
            <a:ext cx="177623" cy="75550"/>
          </a:xfrm>
          <a:prstGeom prst="corner">
            <a:avLst/>
          </a:prstGeom>
          <a:solidFill>
            <a:schemeClr val="accent6"/>
          </a:solidFill>
          <a:ln>
            <a:solidFill>
              <a:schemeClr val="accent6"/>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grpSp>
        <p:nvGrpSpPr>
          <p:cNvPr id="21" name="Groep 20">
            <a:extLst>
              <a:ext uri="{FF2B5EF4-FFF2-40B4-BE49-F238E27FC236}">
                <a16:creationId xmlns:a16="http://schemas.microsoft.com/office/drawing/2014/main" id="{20C73BB5-F09C-E00A-DD38-C4CD5A9F0029}"/>
              </a:ext>
            </a:extLst>
          </p:cNvPr>
          <p:cNvGrpSpPr/>
          <p:nvPr/>
        </p:nvGrpSpPr>
        <p:grpSpPr>
          <a:xfrm>
            <a:off x="426439" y="2192703"/>
            <a:ext cx="5523625" cy="1307046"/>
            <a:chOff x="426439" y="2192703"/>
            <a:chExt cx="5523625" cy="1307046"/>
          </a:xfrm>
        </p:grpSpPr>
        <p:grpSp>
          <p:nvGrpSpPr>
            <p:cNvPr id="19" name="Groep 18">
              <a:extLst>
                <a:ext uri="{FF2B5EF4-FFF2-40B4-BE49-F238E27FC236}">
                  <a16:creationId xmlns:a16="http://schemas.microsoft.com/office/drawing/2014/main" id="{6456F9B6-4D5E-CB7E-9E6D-190CDA05A914}"/>
                </a:ext>
              </a:extLst>
            </p:cNvPr>
            <p:cNvGrpSpPr/>
            <p:nvPr/>
          </p:nvGrpSpPr>
          <p:grpSpPr>
            <a:xfrm>
              <a:off x="426439" y="2192703"/>
              <a:ext cx="5523625" cy="1307046"/>
              <a:chOff x="426439" y="2166878"/>
              <a:chExt cx="5523625" cy="1307046"/>
            </a:xfrm>
          </p:grpSpPr>
          <p:pic>
            <p:nvPicPr>
              <p:cNvPr id="3" name="Afbeelding 2">
                <a:extLst>
                  <a:ext uri="{FF2B5EF4-FFF2-40B4-BE49-F238E27FC236}">
                    <a16:creationId xmlns:a16="http://schemas.microsoft.com/office/drawing/2014/main" id="{E69DABD0-1842-1187-EC2B-56E7AC2D9393}"/>
                  </a:ext>
                </a:extLst>
              </p:cNvPr>
              <p:cNvPicPr>
                <a:picLocks noChangeAspect="1"/>
              </p:cNvPicPr>
              <p:nvPr/>
            </p:nvPicPr>
            <p:blipFill>
              <a:blip r:embed="rId17"/>
              <a:stretch>
                <a:fillRect/>
              </a:stretch>
            </p:blipFill>
            <p:spPr>
              <a:xfrm>
                <a:off x="426439" y="2166878"/>
                <a:ext cx="5523625" cy="809982"/>
              </a:xfrm>
              <a:prstGeom prst="rect">
                <a:avLst/>
              </a:prstGeom>
            </p:spPr>
          </p:pic>
          <p:pic>
            <p:nvPicPr>
              <p:cNvPr id="6" name="Afbeelding 5">
                <a:extLst>
                  <a:ext uri="{FF2B5EF4-FFF2-40B4-BE49-F238E27FC236}">
                    <a16:creationId xmlns:a16="http://schemas.microsoft.com/office/drawing/2014/main" id="{DBAC1973-35B0-3416-6A2A-BA4A1BA80C24}"/>
                  </a:ext>
                </a:extLst>
              </p:cNvPr>
              <p:cNvPicPr>
                <a:picLocks noChangeAspect="1"/>
              </p:cNvPicPr>
              <p:nvPr/>
            </p:nvPicPr>
            <p:blipFill>
              <a:blip r:embed="rId18"/>
              <a:stretch>
                <a:fillRect/>
              </a:stretch>
            </p:blipFill>
            <p:spPr>
              <a:xfrm>
                <a:off x="426439" y="3003695"/>
                <a:ext cx="5523625" cy="470229"/>
              </a:xfrm>
              <a:prstGeom prst="rect">
                <a:avLst/>
              </a:prstGeom>
            </p:spPr>
          </p:pic>
        </p:grpSp>
        <p:sp>
          <p:nvSpPr>
            <p:cNvPr id="20" name="Ovaal 19">
              <a:extLst>
                <a:ext uri="{FF2B5EF4-FFF2-40B4-BE49-F238E27FC236}">
                  <a16:creationId xmlns:a16="http://schemas.microsoft.com/office/drawing/2014/main" id="{6A914586-E7A2-03C3-BD16-6C9D4B79B6FB}"/>
                </a:ext>
              </a:extLst>
            </p:cNvPr>
            <p:cNvSpPr/>
            <p:nvPr/>
          </p:nvSpPr>
          <p:spPr>
            <a:xfrm>
              <a:off x="2099126" y="2612570"/>
              <a:ext cx="480786" cy="284294"/>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10544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a:extLst>
            <a:ext uri="{FF2B5EF4-FFF2-40B4-BE49-F238E27FC236}">
              <a16:creationId xmlns:a16="http://schemas.microsoft.com/office/drawing/2014/main" id="{C6EF2FC2-1C74-2326-C016-C65B449B61A1}"/>
            </a:ext>
          </a:extLst>
        </p:cNvPr>
        <p:cNvGrpSpPr/>
        <p:nvPr/>
      </p:nvGrpSpPr>
      <p:grpSpPr>
        <a:xfrm>
          <a:off x="0" y="0"/>
          <a:ext cx="0" cy="0"/>
          <a:chOff x="0" y="0"/>
          <a:chExt cx="0" cy="0"/>
        </a:xfrm>
      </p:grpSpPr>
      <p:sp>
        <p:nvSpPr>
          <p:cNvPr id="90" name="Google Shape;90;g2d14e319473_1_0">
            <a:extLst>
              <a:ext uri="{FF2B5EF4-FFF2-40B4-BE49-F238E27FC236}">
                <a16:creationId xmlns:a16="http://schemas.microsoft.com/office/drawing/2014/main" id="{69A93D8A-E1D0-800B-2D8C-8E4AD61EB0E5}"/>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Tijdens deze stream</a:t>
            </a:r>
            <a:endParaRPr>
              <a:latin typeface="Effra" panose="02000506080000020004" pitchFamily="2" charset="0"/>
              <a:ea typeface="Arial"/>
              <a:cs typeface="Arial"/>
              <a:sym typeface="Arial"/>
            </a:endParaRPr>
          </a:p>
        </p:txBody>
      </p:sp>
      <p:sp>
        <p:nvSpPr>
          <p:cNvPr id="2" name="Google Shape;99;g2d17701bccb_0_0">
            <a:extLst>
              <a:ext uri="{FF2B5EF4-FFF2-40B4-BE49-F238E27FC236}">
                <a16:creationId xmlns:a16="http://schemas.microsoft.com/office/drawing/2014/main" id="{4DF583A2-326F-2D86-E8E5-D85A4F2916DE}"/>
              </a:ext>
            </a:extLst>
          </p:cNvPr>
          <p:cNvSpPr txBox="1">
            <a:spLocks noGrp="1"/>
          </p:cNvSpPr>
          <p:nvPr>
            <p:ph type="body" idx="1"/>
          </p:nvPr>
        </p:nvSpPr>
        <p:spPr>
          <a:xfrm>
            <a:off x="698256" y="1539320"/>
            <a:ext cx="10885800" cy="5479921"/>
          </a:xfrm>
          <a:prstGeom prst="rect">
            <a:avLst/>
          </a:prstGeom>
          <a:noFill/>
          <a:ln>
            <a:noFill/>
          </a:ln>
        </p:spPr>
        <p:txBody>
          <a:bodyPr spcFirstLastPara="1" wrap="square" lIns="91425" tIns="45700" rIns="91425" bIns="45700" anchor="t" anchorCtr="0">
            <a:spAutoFit/>
          </a:bodyPr>
          <a:lstStyle/>
          <a:p>
            <a:pPr marL="635000" lvl="0" indent="-444500" algn="l" rtl="0">
              <a:lnSpc>
                <a:spcPct val="90000"/>
              </a:lnSpc>
              <a:spcBef>
                <a:spcPts val="0"/>
              </a:spcBef>
              <a:spcAft>
                <a:spcPts val="0"/>
              </a:spcAft>
              <a:buSzPts val="2600"/>
              <a:buChar char="•"/>
            </a:pPr>
            <a:r>
              <a:rPr lang="nl-NL" sz="2600" dirty="0">
                <a:solidFill>
                  <a:schemeClr val="tx1"/>
                </a:solidFill>
                <a:latin typeface="Effra"/>
                <a:ea typeface="Arial"/>
                <a:cs typeface="Arial"/>
                <a:sym typeface="Arial"/>
              </a:rPr>
              <a:t>Licht- en donkerreactie + C3, C4 &amp; CAM planten</a:t>
            </a:r>
          </a:p>
          <a:p>
            <a:pPr marL="635000" lvl="0" indent="-444500" algn="l" rtl="0">
              <a:lnSpc>
                <a:spcPct val="90000"/>
              </a:lnSpc>
              <a:spcBef>
                <a:spcPts val="0"/>
              </a:spcBef>
              <a:spcAft>
                <a:spcPts val="0"/>
              </a:spcAft>
              <a:buSzPts val="2600"/>
              <a:buChar char="•"/>
            </a:pPr>
            <a:r>
              <a:rPr lang="nl-NL" sz="2600" dirty="0">
                <a:solidFill>
                  <a:schemeClr val="tx1"/>
                </a:solidFill>
                <a:latin typeface="Effra"/>
                <a:ea typeface="Arial"/>
                <a:cs typeface="Arial"/>
                <a:sym typeface="Arial"/>
              </a:rPr>
              <a:t>Stikstofkringloop</a:t>
            </a:r>
          </a:p>
          <a:p>
            <a:pPr marL="635000" lvl="0" indent="-444500" algn="l" rtl="0">
              <a:lnSpc>
                <a:spcPct val="90000"/>
              </a:lnSpc>
              <a:spcBef>
                <a:spcPts val="0"/>
              </a:spcBef>
              <a:spcAft>
                <a:spcPts val="0"/>
              </a:spcAft>
              <a:buSzPts val="2600"/>
              <a:buChar char="•"/>
            </a:pPr>
            <a:r>
              <a:rPr lang="nl-NL" sz="2600" dirty="0">
                <a:solidFill>
                  <a:schemeClr val="tx1"/>
                </a:solidFill>
                <a:latin typeface="Effra"/>
                <a:ea typeface="Arial"/>
                <a:cs typeface="Arial"/>
                <a:sym typeface="Arial"/>
              </a:rPr>
              <a:t>Ademhaling – wet van </a:t>
            </a:r>
            <a:r>
              <a:rPr lang="nl-NL" sz="2600" dirty="0" err="1">
                <a:solidFill>
                  <a:schemeClr val="tx1"/>
                </a:solidFill>
                <a:latin typeface="Effra"/>
                <a:ea typeface="Arial"/>
                <a:cs typeface="Arial"/>
                <a:sym typeface="Arial"/>
              </a:rPr>
              <a:t>Fick</a:t>
            </a:r>
            <a:r>
              <a:rPr lang="nl-NL" sz="2600" dirty="0">
                <a:solidFill>
                  <a:schemeClr val="tx1"/>
                </a:solidFill>
                <a:latin typeface="Effra"/>
                <a:ea typeface="Arial"/>
                <a:cs typeface="Arial"/>
                <a:sym typeface="Arial"/>
              </a:rPr>
              <a:t>, longvolumes en spieren</a:t>
            </a:r>
          </a:p>
          <a:p>
            <a:pPr marL="635000" lvl="0" indent="-444500" algn="l" rtl="0">
              <a:lnSpc>
                <a:spcPct val="90000"/>
              </a:lnSpc>
              <a:spcBef>
                <a:spcPts val="0"/>
              </a:spcBef>
              <a:spcAft>
                <a:spcPts val="0"/>
              </a:spcAft>
              <a:buSzPts val="2600"/>
              <a:buChar char="•"/>
            </a:pPr>
            <a:r>
              <a:rPr lang="nl-NL" sz="2600" dirty="0">
                <a:solidFill>
                  <a:schemeClr val="tx1"/>
                </a:solidFill>
                <a:latin typeface="Effra"/>
                <a:ea typeface="Arial"/>
                <a:cs typeface="Arial"/>
                <a:sym typeface="Arial"/>
              </a:rPr>
              <a:t>Vertering </a:t>
            </a:r>
          </a:p>
          <a:p>
            <a:pPr marL="635000" lvl="0" indent="-444500" algn="l" rtl="0">
              <a:lnSpc>
                <a:spcPct val="90000"/>
              </a:lnSpc>
              <a:spcBef>
                <a:spcPts val="0"/>
              </a:spcBef>
              <a:spcAft>
                <a:spcPts val="0"/>
              </a:spcAft>
              <a:buSzPts val="2600"/>
              <a:buChar char="•"/>
            </a:pPr>
            <a:r>
              <a:rPr lang="nl-NL" sz="2600" dirty="0">
                <a:solidFill>
                  <a:schemeClr val="tx1"/>
                </a:solidFill>
                <a:latin typeface="Effra"/>
                <a:ea typeface="Arial"/>
                <a:cs typeface="Arial"/>
                <a:sym typeface="Arial"/>
              </a:rPr>
              <a:t>Nieren</a:t>
            </a:r>
          </a:p>
          <a:p>
            <a:pPr marL="635000" lvl="0" indent="-444500" algn="l" rtl="0">
              <a:lnSpc>
                <a:spcPct val="90000"/>
              </a:lnSpc>
              <a:spcBef>
                <a:spcPts val="0"/>
              </a:spcBef>
              <a:spcAft>
                <a:spcPts val="0"/>
              </a:spcAft>
              <a:buSzPts val="2600"/>
              <a:buChar char="•"/>
            </a:pPr>
            <a:r>
              <a:rPr lang="nl-NL" sz="2600" dirty="0">
                <a:solidFill>
                  <a:schemeClr val="tx1"/>
                </a:solidFill>
                <a:latin typeface="Effra"/>
                <a:ea typeface="Arial"/>
                <a:cs typeface="Arial"/>
                <a:sym typeface="Arial"/>
              </a:rPr>
              <a:t>Erfelijkheid</a:t>
            </a:r>
          </a:p>
          <a:p>
            <a:pPr marL="635000" lvl="0" indent="-444500" algn="l" rtl="0">
              <a:lnSpc>
                <a:spcPct val="90000"/>
              </a:lnSpc>
              <a:spcBef>
                <a:spcPts val="0"/>
              </a:spcBef>
              <a:spcAft>
                <a:spcPts val="0"/>
              </a:spcAft>
              <a:buSzPts val="2600"/>
              <a:buChar char="•"/>
            </a:pPr>
            <a:r>
              <a:rPr lang="nl-NL" sz="2600" dirty="0">
                <a:solidFill>
                  <a:schemeClr val="tx1"/>
                </a:solidFill>
                <a:latin typeface="Effra"/>
                <a:ea typeface="Arial"/>
                <a:cs typeface="Arial"/>
                <a:sym typeface="Arial"/>
              </a:rPr>
              <a:t>Genregulatie</a:t>
            </a:r>
          </a:p>
          <a:p>
            <a:pPr marL="635000" lvl="0" indent="-444500" algn="l" rtl="0">
              <a:lnSpc>
                <a:spcPct val="90000"/>
              </a:lnSpc>
              <a:spcBef>
                <a:spcPts val="0"/>
              </a:spcBef>
              <a:spcAft>
                <a:spcPts val="0"/>
              </a:spcAft>
              <a:buSzPts val="2600"/>
              <a:buChar char="•"/>
            </a:pPr>
            <a:r>
              <a:rPr lang="nl-NL" sz="2600" dirty="0">
                <a:solidFill>
                  <a:schemeClr val="tx1"/>
                </a:solidFill>
                <a:latin typeface="Effra"/>
                <a:ea typeface="Arial"/>
                <a:cs typeface="Arial"/>
                <a:sym typeface="Arial"/>
              </a:rPr>
              <a:t>Hardy-Weinberg</a:t>
            </a:r>
          </a:p>
          <a:p>
            <a:pPr marL="635000" lvl="0" indent="-444500" algn="l" rtl="0">
              <a:lnSpc>
                <a:spcPct val="90000"/>
              </a:lnSpc>
              <a:spcBef>
                <a:spcPts val="0"/>
              </a:spcBef>
              <a:spcAft>
                <a:spcPts val="0"/>
              </a:spcAft>
              <a:buSzPts val="2600"/>
              <a:buChar char="•"/>
            </a:pPr>
            <a:r>
              <a:rPr lang="nl-NL" sz="2600" dirty="0">
                <a:solidFill>
                  <a:schemeClr val="tx1"/>
                </a:solidFill>
                <a:latin typeface="Effra"/>
                <a:ea typeface="Arial"/>
                <a:cs typeface="Arial"/>
                <a:sym typeface="Arial"/>
              </a:rPr>
              <a:t>Zuurstofverzadigingscurves</a:t>
            </a:r>
          </a:p>
          <a:p>
            <a:pPr marL="635000" lvl="0" indent="-444500" algn="l" rtl="0">
              <a:lnSpc>
                <a:spcPct val="90000"/>
              </a:lnSpc>
              <a:spcBef>
                <a:spcPts val="0"/>
              </a:spcBef>
              <a:spcAft>
                <a:spcPts val="0"/>
              </a:spcAft>
              <a:buSzPts val="2600"/>
              <a:buChar char="•"/>
            </a:pPr>
            <a:r>
              <a:rPr lang="nl-NL" sz="2600" dirty="0">
                <a:solidFill>
                  <a:schemeClr val="tx1"/>
                </a:solidFill>
                <a:latin typeface="Effra"/>
                <a:ea typeface="Arial"/>
                <a:cs typeface="Arial"/>
                <a:sym typeface="Arial"/>
              </a:rPr>
              <a:t>Afweer </a:t>
            </a:r>
          </a:p>
          <a:p>
            <a:pPr marL="635000" lvl="0" indent="-444500" algn="l" rtl="0">
              <a:lnSpc>
                <a:spcPct val="90000"/>
              </a:lnSpc>
              <a:spcBef>
                <a:spcPts val="0"/>
              </a:spcBef>
              <a:spcAft>
                <a:spcPts val="0"/>
              </a:spcAft>
              <a:buSzPts val="2600"/>
              <a:buChar char="•"/>
            </a:pPr>
            <a:r>
              <a:rPr lang="nl-NL" sz="2600" dirty="0">
                <a:solidFill>
                  <a:schemeClr val="tx1"/>
                </a:solidFill>
                <a:latin typeface="Effra"/>
                <a:ea typeface="Arial"/>
                <a:cs typeface="Arial"/>
                <a:sym typeface="Arial"/>
              </a:rPr>
              <a:t>Zenuwstelsel </a:t>
            </a:r>
          </a:p>
          <a:p>
            <a:pPr marL="635000" lvl="0" indent="-444500" algn="l" rtl="0">
              <a:lnSpc>
                <a:spcPct val="90000"/>
              </a:lnSpc>
              <a:spcBef>
                <a:spcPts val="0"/>
              </a:spcBef>
              <a:spcAft>
                <a:spcPts val="0"/>
              </a:spcAft>
              <a:buSzPts val="2600"/>
              <a:buChar char="•"/>
            </a:pPr>
            <a:r>
              <a:rPr lang="nl-NL" sz="2600" dirty="0">
                <a:solidFill>
                  <a:schemeClr val="tx1"/>
                </a:solidFill>
                <a:latin typeface="Effra"/>
                <a:ea typeface="Arial"/>
                <a:cs typeface="Arial"/>
                <a:sym typeface="Arial"/>
              </a:rPr>
              <a:t>Hormonen </a:t>
            </a:r>
          </a:p>
          <a:p>
            <a:pPr marL="635000" lvl="0" indent="-444500" algn="l" rtl="0">
              <a:lnSpc>
                <a:spcPct val="90000"/>
              </a:lnSpc>
              <a:spcBef>
                <a:spcPts val="0"/>
              </a:spcBef>
              <a:spcAft>
                <a:spcPts val="0"/>
              </a:spcAft>
              <a:buSzPts val="2600"/>
              <a:buChar char="•"/>
            </a:pPr>
            <a:r>
              <a:rPr lang="nl-NL" sz="2600" dirty="0">
                <a:solidFill>
                  <a:schemeClr val="tx1"/>
                </a:solidFill>
                <a:latin typeface="Effra"/>
                <a:ea typeface="Arial"/>
                <a:cs typeface="Arial"/>
                <a:sym typeface="Arial"/>
              </a:rPr>
              <a:t>Evolutionaire stamboom</a:t>
            </a:r>
          </a:p>
          <a:p>
            <a:pPr marL="635000" lvl="0" indent="-444500" algn="l" rtl="0">
              <a:lnSpc>
                <a:spcPct val="90000"/>
              </a:lnSpc>
              <a:spcBef>
                <a:spcPts val="0"/>
              </a:spcBef>
              <a:spcAft>
                <a:spcPts val="0"/>
              </a:spcAft>
              <a:buSzPts val="2600"/>
              <a:buChar char="•"/>
            </a:pPr>
            <a:r>
              <a:rPr lang="nl-NL" sz="2600" dirty="0">
                <a:solidFill>
                  <a:schemeClr val="tx1"/>
                </a:solidFill>
                <a:latin typeface="Effra"/>
                <a:ea typeface="Arial"/>
                <a:cs typeface="Arial"/>
                <a:sym typeface="Arial"/>
              </a:rPr>
              <a:t>Mitose vs. meiose </a:t>
            </a:r>
            <a:br>
              <a:rPr lang="nl-NL" sz="2800" dirty="0">
                <a:latin typeface="Effra" panose="02000506080000020004" pitchFamily="2" charset="0"/>
                <a:ea typeface="Arial"/>
                <a:cs typeface="Arial"/>
              </a:rPr>
            </a:br>
            <a:endParaRPr sz="2500" dirty="0">
              <a:latin typeface="Effra" panose="02000506080000020004" pitchFamily="2" charset="0"/>
              <a:ea typeface="Arial"/>
              <a:cs typeface="Arial"/>
            </a:endParaRPr>
          </a:p>
        </p:txBody>
      </p:sp>
    </p:spTree>
    <p:extLst>
      <p:ext uri="{BB962C8B-B14F-4D97-AF65-F5344CB8AC3E}">
        <p14:creationId xmlns:p14="http://schemas.microsoft.com/office/powerpoint/2010/main" val="38867272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B2CEE-6D2B-7898-C4B8-B0353435486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280DD15-618A-3CF9-5C33-D460EA065150}"/>
              </a:ext>
            </a:extLst>
          </p:cNvPr>
          <p:cNvSpPr>
            <a:spLocks noGrp="1"/>
          </p:cNvSpPr>
          <p:nvPr>
            <p:ph type="title"/>
          </p:nvPr>
        </p:nvSpPr>
        <p:spPr/>
        <p:txBody>
          <a:bodyPr/>
          <a:lstStyle/>
          <a:p>
            <a:r>
              <a:rPr lang="nl-NL"/>
              <a:t>Hardy-</a:t>
            </a:r>
            <a:r>
              <a:rPr lang="nl-NL" err="1"/>
              <a:t>Weinberg</a:t>
            </a:r>
            <a:endParaRPr lang="nl-NL"/>
          </a:p>
        </p:txBody>
      </p:sp>
      <p:pic>
        <p:nvPicPr>
          <p:cNvPr id="8" name="Afbeelding 7" descr="Afbeelding met tekst, schermopname, Lettertype, ontwerp&#10;&#10;Door AI gegenereerde inhoud is mogelijk onjuist.">
            <a:extLst>
              <a:ext uri="{FF2B5EF4-FFF2-40B4-BE49-F238E27FC236}">
                <a16:creationId xmlns:a16="http://schemas.microsoft.com/office/drawing/2014/main" id="{6BD24FD8-594B-B254-6DCE-909BB203191F}"/>
              </a:ext>
            </a:extLst>
          </p:cNvPr>
          <p:cNvPicPr>
            <a:picLocks noChangeAspect="1"/>
          </p:cNvPicPr>
          <p:nvPr/>
        </p:nvPicPr>
        <p:blipFill>
          <a:blip r:embed="rId3"/>
          <a:stretch>
            <a:fillRect/>
          </a:stretch>
        </p:blipFill>
        <p:spPr>
          <a:xfrm>
            <a:off x="838200" y="1970540"/>
            <a:ext cx="10158525" cy="3650720"/>
          </a:xfrm>
          <a:prstGeom prst="rect">
            <a:avLst/>
          </a:prstGeom>
        </p:spPr>
      </p:pic>
      <p:sp>
        <p:nvSpPr>
          <p:cNvPr id="3" name="Google Shape;99;g2d17701bccb_0_0">
            <a:extLst>
              <a:ext uri="{FF2B5EF4-FFF2-40B4-BE49-F238E27FC236}">
                <a16:creationId xmlns:a16="http://schemas.microsoft.com/office/drawing/2014/main" id="{DEE41CD2-01AB-8AD9-F7DC-AA9F210D3351}"/>
              </a:ext>
            </a:extLst>
          </p:cNvPr>
          <p:cNvSpPr txBox="1">
            <a:spLocks/>
          </p:cNvSpPr>
          <p:nvPr/>
        </p:nvSpPr>
        <p:spPr>
          <a:xfrm>
            <a:off x="1120422" y="4517921"/>
            <a:ext cx="10885800" cy="110333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90500" indent="0">
              <a:spcBef>
                <a:spcPts val="0"/>
              </a:spcBef>
              <a:buSzPts val="2600"/>
              <a:buNone/>
            </a:pPr>
            <a:r>
              <a:rPr lang="nl-NL" sz="2000">
                <a:latin typeface="Effra" panose="02000506080000020004" pitchFamily="2" charset="0"/>
                <a:ea typeface="Arial"/>
                <a:cs typeface="Arial"/>
                <a:sym typeface="Arial"/>
              </a:rPr>
              <a:t>Binas 93D / </a:t>
            </a:r>
            <a:r>
              <a:rPr lang="nl-NL" sz="2000" err="1">
                <a:latin typeface="Effra" panose="02000506080000020004"/>
              </a:rPr>
              <a:t>ScienceData</a:t>
            </a:r>
            <a:r>
              <a:rPr lang="nl-NL" sz="2000">
                <a:latin typeface="Effra" panose="02000506080000020004"/>
              </a:rPr>
              <a:t> p. 39</a:t>
            </a:r>
          </a:p>
          <a:p>
            <a:pPr marL="190500" indent="0">
              <a:spcBef>
                <a:spcPts val="0"/>
              </a:spcBef>
              <a:buSzPts val="2600"/>
              <a:buFont typeface="Arial"/>
              <a:buNone/>
            </a:pPr>
            <a:br>
              <a:rPr lang="nl-NL">
                <a:latin typeface="Effra" panose="02000506080000020004" pitchFamily="2" charset="0"/>
                <a:ea typeface="Arial"/>
                <a:cs typeface="Arial"/>
                <a:sym typeface="Arial"/>
              </a:rPr>
            </a:br>
            <a:endParaRPr lang="nl-NL" sz="2500">
              <a:latin typeface="Effra" panose="02000506080000020004" pitchFamily="2" charset="0"/>
              <a:ea typeface="Arial"/>
              <a:cs typeface="Arial"/>
              <a:sym typeface="Arial"/>
            </a:endParaRPr>
          </a:p>
        </p:txBody>
      </p:sp>
      <mc:AlternateContent xmlns:mc="http://schemas.openxmlformats.org/markup-compatibility/2006" xmlns:p14="http://schemas.microsoft.com/office/powerpoint/2010/main">
        <mc:Choice Requires="p14">
          <p:contentPart p14:bwMode="auto" r:id="rId4">
            <p14:nvContentPartPr>
              <p14:cNvPr id="6" name="Inkt 5">
                <a:extLst>
                  <a:ext uri="{FF2B5EF4-FFF2-40B4-BE49-F238E27FC236}">
                    <a16:creationId xmlns:a16="http://schemas.microsoft.com/office/drawing/2014/main" id="{7653C5E2-A21B-D5C3-1464-A67E5BB2B5CB}"/>
                  </a:ext>
                </a:extLst>
              </p14:cNvPr>
              <p14:cNvContentPartPr/>
              <p14:nvPr/>
            </p14:nvContentPartPr>
            <p14:xfrm>
              <a:off x="5213380" y="3234079"/>
              <a:ext cx="1897560" cy="720"/>
            </p14:xfrm>
          </p:contentPart>
        </mc:Choice>
        <mc:Fallback xmlns="">
          <p:pic>
            <p:nvPicPr>
              <p:cNvPr id="6" name="Inkt 5">
                <a:extLst>
                  <a:ext uri="{FF2B5EF4-FFF2-40B4-BE49-F238E27FC236}">
                    <a16:creationId xmlns:a16="http://schemas.microsoft.com/office/drawing/2014/main" id="{7653C5E2-A21B-D5C3-1464-A67E5BB2B5CB}"/>
                  </a:ext>
                </a:extLst>
              </p:cNvPr>
              <p:cNvPicPr/>
              <p:nvPr/>
            </p:nvPicPr>
            <p:blipFill>
              <a:blip r:embed="rId5"/>
              <a:stretch>
                <a:fillRect/>
              </a:stretch>
            </p:blipFill>
            <p:spPr>
              <a:xfrm>
                <a:off x="5159380" y="3018079"/>
                <a:ext cx="200520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t 6">
                <a:extLst>
                  <a:ext uri="{FF2B5EF4-FFF2-40B4-BE49-F238E27FC236}">
                    <a16:creationId xmlns:a16="http://schemas.microsoft.com/office/drawing/2014/main" id="{5198305A-E5AD-F751-A643-A5C9F0D8C30C}"/>
                  </a:ext>
                </a:extLst>
              </p14:cNvPr>
              <p14:cNvContentPartPr/>
              <p14:nvPr/>
            </p14:nvContentPartPr>
            <p14:xfrm>
              <a:off x="7601620" y="3820159"/>
              <a:ext cx="1172520" cy="15840"/>
            </p14:xfrm>
          </p:contentPart>
        </mc:Choice>
        <mc:Fallback xmlns="">
          <p:pic>
            <p:nvPicPr>
              <p:cNvPr id="7" name="Inkt 6">
                <a:extLst>
                  <a:ext uri="{FF2B5EF4-FFF2-40B4-BE49-F238E27FC236}">
                    <a16:creationId xmlns:a16="http://schemas.microsoft.com/office/drawing/2014/main" id="{5198305A-E5AD-F751-A643-A5C9F0D8C30C}"/>
                  </a:ext>
                </a:extLst>
              </p:cNvPr>
              <p:cNvPicPr/>
              <p:nvPr/>
            </p:nvPicPr>
            <p:blipFill>
              <a:blip r:embed="rId7"/>
              <a:stretch>
                <a:fillRect/>
              </a:stretch>
            </p:blipFill>
            <p:spPr>
              <a:xfrm>
                <a:off x="7547620" y="3709647"/>
                <a:ext cx="1280160" cy="236495"/>
              </a:xfrm>
              <a:prstGeom prst="rect">
                <a:avLst/>
              </a:prstGeom>
            </p:spPr>
          </p:pic>
        </mc:Fallback>
      </mc:AlternateContent>
    </p:spTree>
    <p:extLst>
      <p:ext uri="{BB962C8B-B14F-4D97-AF65-F5344CB8AC3E}">
        <p14:creationId xmlns:p14="http://schemas.microsoft.com/office/powerpoint/2010/main" val="14946553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39">
          <a:extLst>
            <a:ext uri="{FF2B5EF4-FFF2-40B4-BE49-F238E27FC236}">
              <a16:creationId xmlns:a16="http://schemas.microsoft.com/office/drawing/2014/main" id="{D702EF4B-2EA1-0A8B-0262-B29387FA4962}"/>
            </a:ext>
          </a:extLst>
        </p:cNvPr>
        <p:cNvGrpSpPr/>
        <p:nvPr/>
      </p:nvGrpSpPr>
      <p:grpSpPr>
        <a:xfrm>
          <a:off x="0" y="0"/>
          <a:ext cx="0" cy="0"/>
          <a:chOff x="0" y="0"/>
          <a:chExt cx="0" cy="0"/>
        </a:xfrm>
      </p:grpSpPr>
      <p:sp>
        <p:nvSpPr>
          <p:cNvPr id="541" name="Google Shape;541;g23e4fb3f7be_7_11">
            <a:extLst>
              <a:ext uri="{FF2B5EF4-FFF2-40B4-BE49-F238E27FC236}">
                <a16:creationId xmlns:a16="http://schemas.microsoft.com/office/drawing/2014/main" id="{F951AE81-8B5F-2BA2-95B8-D3D837A9D1A4}"/>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Voorbeeld </a:t>
            </a:r>
            <a:endParaRPr>
              <a:latin typeface="Effra" panose="02000506080000020004" pitchFamily="2" charset="0"/>
              <a:ea typeface="Arial"/>
              <a:cs typeface="Arial"/>
              <a:sym typeface="Arial"/>
            </a:endParaRPr>
          </a:p>
        </p:txBody>
      </p:sp>
      <p:sp>
        <p:nvSpPr>
          <p:cNvPr id="2" name="Tijdelijke aanduiding voor tekst 1">
            <a:extLst>
              <a:ext uri="{FF2B5EF4-FFF2-40B4-BE49-F238E27FC236}">
                <a16:creationId xmlns:a16="http://schemas.microsoft.com/office/drawing/2014/main" id="{BF03DAF3-7DF6-518A-6C10-BD29AC0A3B20}"/>
              </a:ext>
            </a:extLst>
          </p:cNvPr>
          <p:cNvSpPr>
            <a:spLocks noGrp="1"/>
          </p:cNvSpPr>
          <p:nvPr>
            <p:ph type="body" idx="1"/>
          </p:nvPr>
        </p:nvSpPr>
        <p:spPr/>
        <p:txBody>
          <a:bodyPr/>
          <a:lstStyle/>
          <a:p>
            <a:pPr marL="114300" indent="0">
              <a:buNone/>
            </a:pPr>
            <a:r>
              <a:rPr lang="nl-NL">
                <a:latin typeface="Effra" panose="02000506080000020004"/>
              </a:rPr>
              <a:t>In een populatie worden 50 katten geteld, 2 hebben witte haren, 48 hebben zwarte haren. Het allel voor witte haren is recessief. </a:t>
            </a:r>
          </a:p>
          <a:p>
            <a:pPr marL="114300" indent="0">
              <a:buNone/>
            </a:pPr>
            <a:endParaRPr lang="nl-NL">
              <a:latin typeface="Effra" panose="02000506080000020004"/>
            </a:endParaRPr>
          </a:p>
          <a:p>
            <a:pPr marL="114300" indent="0">
              <a:buNone/>
            </a:pPr>
            <a:r>
              <a:rPr lang="nl-NL">
                <a:latin typeface="Effra" panose="02000506080000020004"/>
              </a:rPr>
              <a:t>a) Bereken de allelfrequentie van A en voor a. </a:t>
            </a:r>
          </a:p>
          <a:p>
            <a:pPr marL="114300" indent="0">
              <a:buNone/>
            </a:pPr>
            <a:endParaRPr lang="nl-NL">
              <a:latin typeface="Effra" panose="02000506080000020004"/>
            </a:endParaRPr>
          </a:p>
          <a:p>
            <a:pPr marL="114300" indent="0">
              <a:buNone/>
            </a:pPr>
            <a:r>
              <a:rPr lang="nl-NL">
                <a:latin typeface="Effra" panose="02000506080000020004"/>
              </a:rPr>
              <a:t>b) Welk deel van de zwartharige katten is heterozygoot?</a:t>
            </a:r>
          </a:p>
        </p:txBody>
      </p:sp>
    </p:spTree>
    <p:extLst>
      <p:ext uri="{BB962C8B-B14F-4D97-AF65-F5344CB8AC3E}">
        <p14:creationId xmlns:p14="http://schemas.microsoft.com/office/powerpoint/2010/main" val="17514810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39">
          <a:extLst>
            <a:ext uri="{FF2B5EF4-FFF2-40B4-BE49-F238E27FC236}">
              <a16:creationId xmlns:a16="http://schemas.microsoft.com/office/drawing/2014/main" id="{6DCDE62E-733A-1599-588D-29FC2B1372AF}"/>
            </a:ext>
          </a:extLst>
        </p:cNvPr>
        <p:cNvGrpSpPr/>
        <p:nvPr/>
      </p:nvGrpSpPr>
      <p:grpSpPr>
        <a:xfrm>
          <a:off x="0" y="0"/>
          <a:ext cx="0" cy="0"/>
          <a:chOff x="0" y="0"/>
          <a:chExt cx="0" cy="0"/>
        </a:xfrm>
      </p:grpSpPr>
      <p:sp>
        <p:nvSpPr>
          <p:cNvPr id="541" name="Google Shape;541;g23e4fb3f7be_7_11">
            <a:extLst>
              <a:ext uri="{FF2B5EF4-FFF2-40B4-BE49-F238E27FC236}">
                <a16:creationId xmlns:a16="http://schemas.microsoft.com/office/drawing/2014/main" id="{729EDD07-7ACE-E7DF-DB09-460A178671FA}"/>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Uitwerking</a:t>
            </a:r>
            <a:endParaRPr>
              <a:latin typeface="Effra" panose="02000506080000020004" pitchFamily="2" charset="0"/>
              <a:ea typeface="Arial"/>
              <a:cs typeface="Arial"/>
              <a:sym typeface="Arial"/>
            </a:endParaRPr>
          </a:p>
        </p:txBody>
      </p:sp>
      <mc:AlternateContent xmlns:mc="http://schemas.openxmlformats.org/markup-compatibility/2006" xmlns:a14="http://schemas.microsoft.com/office/drawing/2010/main">
        <mc:Choice Requires="a14">
          <p:sp>
            <p:nvSpPr>
              <p:cNvPr id="2" name="Tijdelijke aanduiding voor tekst 1">
                <a:extLst>
                  <a:ext uri="{FF2B5EF4-FFF2-40B4-BE49-F238E27FC236}">
                    <a16:creationId xmlns:a16="http://schemas.microsoft.com/office/drawing/2014/main" id="{AC8B8FF8-296F-7A68-665B-8EF12BA3716E}"/>
                  </a:ext>
                </a:extLst>
              </p:cNvPr>
              <p:cNvSpPr>
                <a:spLocks noGrp="1"/>
              </p:cNvSpPr>
              <p:nvPr>
                <p:ph type="body" idx="1"/>
              </p:nvPr>
            </p:nvSpPr>
            <p:spPr/>
            <p:txBody>
              <a:bodyPr/>
              <a:lstStyle/>
              <a:p>
                <a:pPr marL="114300" indent="0">
                  <a:buNone/>
                </a:pPr>
                <a:r>
                  <a:rPr lang="nl-NL">
                    <a:latin typeface="Effra" panose="02000506080000020004"/>
                  </a:rPr>
                  <a:t>a) Bereken de allelfrequentie van A en voor a.</a:t>
                </a:r>
              </a:p>
              <a:p>
                <a:pPr marL="114300" indent="0">
                  <a:buNone/>
                </a:pPr>
                <a:endParaRPr lang="nl-NL">
                  <a:latin typeface="Effra" panose="02000506080000020004"/>
                </a:endParaRPr>
              </a:p>
              <a:p>
                <a:pPr marL="114300" indent="0">
                  <a:buNone/>
                </a:pPr>
                <a:r>
                  <a:rPr lang="nl-NL">
                    <a:latin typeface="Effra" panose="02000506080000020004"/>
                  </a:rPr>
                  <a:t>Genotype van </a:t>
                </a:r>
                <a:r>
                  <a:rPr lang="nl-NL" err="1">
                    <a:latin typeface="Effra" panose="02000506080000020004"/>
                  </a:rPr>
                  <a:t>aa</a:t>
                </a:r>
                <a:r>
                  <a:rPr lang="nl-NL">
                    <a:latin typeface="Effra" panose="02000506080000020004"/>
                  </a:rPr>
                  <a:t> = 2/50 = 0,04</a:t>
                </a:r>
              </a:p>
              <a:p>
                <a:pPr marL="114300" indent="0">
                  <a:buNone/>
                </a:pPr>
                <a:r>
                  <a:rPr lang="nl-NL">
                    <a:latin typeface="Effra" panose="02000506080000020004"/>
                  </a:rPr>
                  <a:t>q</a:t>
                </a:r>
                <a:r>
                  <a:rPr lang="nl-NL" baseline="30000">
                    <a:latin typeface="Effra" panose="02000506080000020004"/>
                  </a:rPr>
                  <a:t>2</a:t>
                </a:r>
                <a:r>
                  <a:rPr lang="nl-NL">
                    <a:latin typeface="Effra" panose="02000506080000020004"/>
                  </a:rPr>
                  <a:t>  = 0,04</a:t>
                </a:r>
              </a:p>
              <a:p>
                <a:pPr marL="114300" indent="0">
                  <a:buNone/>
                </a:pPr>
                <a:r>
                  <a:rPr lang="nl-NL">
                    <a:latin typeface="Effra" panose="02000506080000020004"/>
                  </a:rPr>
                  <a:t>q = </a:t>
                </a:r>
                <a14:m>
                  <m:oMath xmlns:m="http://schemas.openxmlformats.org/officeDocument/2006/math">
                    <m:rad>
                      <m:radPr>
                        <m:degHide m:val="on"/>
                        <m:ctrlPr>
                          <a:rPr lang="nl-NL" i="1" smtClean="0">
                            <a:latin typeface="Cambria Math" panose="02040503050406030204" pitchFamily="18" charset="0"/>
                          </a:rPr>
                        </m:ctrlPr>
                      </m:radPr>
                      <m:deg/>
                      <m:e>
                        <m:r>
                          <a:rPr lang="nl-NL" b="0" i="1" smtClean="0">
                            <a:latin typeface="Cambria Math" panose="02040503050406030204" pitchFamily="18" charset="0"/>
                          </a:rPr>
                          <m:t>0,04</m:t>
                        </m:r>
                      </m:e>
                    </m:rad>
                  </m:oMath>
                </a14:m>
                <a:r>
                  <a:rPr lang="nl-NL">
                    <a:latin typeface="Effra" panose="02000506080000020004"/>
                  </a:rPr>
                  <a:t> = 0,2  </a:t>
                </a:r>
                <a:r>
                  <a:rPr lang="nl-NL">
                    <a:latin typeface="Effra" panose="02000506080000020004"/>
                    <a:sym typeface="Wingdings" panose="05000000000000000000" pitchFamily="2" charset="2"/>
                  </a:rPr>
                  <a:t></a:t>
                </a:r>
                <a:r>
                  <a:rPr lang="nl-NL">
                    <a:latin typeface="Effra" panose="02000506080000020004"/>
                  </a:rPr>
                  <a:t> de allelfrequentie voor a</a:t>
                </a:r>
              </a:p>
              <a:p>
                <a:pPr marL="114300" indent="0">
                  <a:buNone/>
                </a:pPr>
                <a:endParaRPr lang="nl-NL">
                  <a:latin typeface="Effra" panose="02000506080000020004"/>
                </a:endParaRPr>
              </a:p>
              <a:p>
                <a:pPr marL="114300" indent="0">
                  <a:buNone/>
                </a:pPr>
                <a:r>
                  <a:rPr lang="nl-NL">
                    <a:latin typeface="Effra" panose="02000506080000020004"/>
                  </a:rPr>
                  <a:t>p + q = 1</a:t>
                </a:r>
              </a:p>
              <a:p>
                <a:pPr marL="114300" indent="0">
                  <a:buNone/>
                </a:pPr>
                <a:r>
                  <a:rPr lang="nl-NL">
                    <a:latin typeface="Effra" panose="02000506080000020004"/>
                  </a:rPr>
                  <a:t>Dus p = 1 – 0,2 = 0,8     </a:t>
                </a:r>
                <a:r>
                  <a:rPr lang="nl-NL">
                    <a:latin typeface="Effra" panose="02000506080000020004"/>
                    <a:sym typeface="Wingdings" panose="05000000000000000000" pitchFamily="2" charset="2"/>
                  </a:rPr>
                  <a:t> de allelfrequentie voor A</a:t>
                </a:r>
                <a:endParaRPr lang="nl-NL">
                  <a:latin typeface="Effra" panose="02000506080000020004"/>
                </a:endParaRPr>
              </a:p>
              <a:p>
                <a:pPr marL="114300" indent="0">
                  <a:buNone/>
                </a:pPr>
                <a:endParaRPr lang="nl-NL">
                  <a:latin typeface="Effra" panose="02000506080000020004"/>
                </a:endParaRPr>
              </a:p>
            </p:txBody>
          </p:sp>
        </mc:Choice>
        <mc:Fallback xmlns="">
          <p:sp>
            <p:nvSpPr>
              <p:cNvPr id="2" name="Tijdelijke aanduiding voor tekst 1">
                <a:extLst>
                  <a:ext uri="{FF2B5EF4-FFF2-40B4-BE49-F238E27FC236}">
                    <a16:creationId xmlns:a16="http://schemas.microsoft.com/office/drawing/2014/main" id="{AC8B8FF8-296F-7A68-665B-8EF12BA3716E}"/>
                  </a:ext>
                </a:extLst>
              </p:cNvPr>
              <p:cNvSpPr>
                <a:spLocks noGrp="1" noRot="1" noChangeAspect="1" noMove="1" noResize="1" noEditPoints="1" noAdjustHandles="1" noChangeArrowheads="1" noChangeShapeType="1" noTextEdit="1"/>
              </p:cNvSpPr>
              <p:nvPr>
                <p:ph type="body" idx="1"/>
              </p:nvPr>
            </p:nvSpPr>
            <p:spPr>
              <a:blipFill>
                <a:blip r:embed="rId3"/>
                <a:stretch>
                  <a:fillRect l="-116" b="-560"/>
                </a:stretch>
              </a:blipFill>
            </p:spPr>
            <p:txBody>
              <a:bodyPr/>
              <a:lstStyle/>
              <a:p>
                <a:r>
                  <a:rPr lang="en-US">
                    <a:noFill/>
                  </a:rPr>
                  <a:t> </a:t>
                </a:r>
              </a:p>
            </p:txBody>
          </p:sp>
        </mc:Fallback>
      </mc:AlternateContent>
    </p:spTree>
    <p:extLst>
      <p:ext uri="{BB962C8B-B14F-4D97-AF65-F5344CB8AC3E}">
        <p14:creationId xmlns:p14="http://schemas.microsoft.com/office/powerpoint/2010/main" val="22565086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39">
          <a:extLst>
            <a:ext uri="{FF2B5EF4-FFF2-40B4-BE49-F238E27FC236}">
              <a16:creationId xmlns:a16="http://schemas.microsoft.com/office/drawing/2014/main" id="{AA1DE6EC-AEB8-5D07-4164-832E6CC947F9}"/>
            </a:ext>
          </a:extLst>
        </p:cNvPr>
        <p:cNvGrpSpPr/>
        <p:nvPr/>
      </p:nvGrpSpPr>
      <p:grpSpPr>
        <a:xfrm>
          <a:off x="0" y="0"/>
          <a:ext cx="0" cy="0"/>
          <a:chOff x="0" y="0"/>
          <a:chExt cx="0" cy="0"/>
        </a:xfrm>
      </p:grpSpPr>
      <p:sp>
        <p:nvSpPr>
          <p:cNvPr id="541" name="Google Shape;541;g23e4fb3f7be_7_11">
            <a:extLst>
              <a:ext uri="{FF2B5EF4-FFF2-40B4-BE49-F238E27FC236}">
                <a16:creationId xmlns:a16="http://schemas.microsoft.com/office/drawing/2014/main" id="{08B25F95-FA45-8941-A3DD-CCA5C1ED7241}"/>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Uitwerking</a:t>
            </a:r>
            <a:endParaRPr>
              <a:latin typeface="Effra" panose="02000506080000020004" pitchFamily="2" charset="0"/>
              <a:ea typeface="Arial"/>
              <a:cs typeface="Arial"/>
              <a:sym typeface="Arial"/>
            </a:endParaRPr>
          </a:p>
        </p:txBody>
      </p:sp>
      <p:sp>
        <p:nvSpPr>
          <p:cNvPr id="2" name="Tijdelijke aanduiding voor tekst 1">
            <a:extLst>
              <a:ext uri="{FF2B5EF4-FFF2-40B4-BE49-F238E27FC236}">
                <a16:creationId xmlns:a16="http://schemas.microsoft.com/office/drawing/2014/main" id="{92755EED-DA0E-E22D-A6F5-9DC672E8695A}"/>
              </a:ext>
            </a:extLst>
          </p:cNvPr>
          <p:cNvSpPr>
            <a:spLocks noGrp="1"/>
          </p:cNvSpPr>
          <p:nvPr>
            <p:ph type="body" idx="1"/>
          </p:nvPr>
        </p:nvSpPr>
        <p:spPr/>
        <p:txBody>
          <a:bodyPr/>
          <a:lstStyle/>
          <a:p>
            <a:pPr marL="114300" indent="0">
              <a:buNone/>
            </a:pPr>
            <a:r>
              <a:rPr lang="nl-NL">
                <a:latin typeface="Effra" panose="02000506080000020004"/>
              </a:rPr>
              <a:t>b) Welk deel van de zwartharige katten is heterozygoot?</a:t>
            </a:r>
          </a:p>
          <a:p>
            <a:pPr marL="114300" indent="0">
              <a:buNone/>
            </a:pPr>
            <a:endParaRPr lang="nl-NL">
              <a:latin typeface="Effra" panose="02000506080000020004"/>
            </a:endParaRPr>
          </a:p>
          <a:p>
            <a:pPr marL="114300" indent="0">
              <a:buNone/>
            </a:pPr>
            <a:r>
              <a:rPr lang="nl-NL">
                <a:latin typeface="Effra" panose="02000506080000020004"/>
              </a:rPr>
              <a:t>Zwartharige katten zijn AA + Aa.</a:t>
            </a:r>
          </a:p>
          <a:p>
            <a:pPr marL="114300" indent="0">
              <a:buNone/>
            </a:pPr>
            <a:r>
              <a:rPr lang="nl-NL">
                <a:latin typeface="Effra" panose="02000506080000020004"/>
              </a:rPr>
              <a:t>Genotype frequentie AA (</a:t>
            </a:r>
            <a:r>
              <a:rPr lang="nl-NL"/>
              <a:t>p</a:t>
            </a:r>
            <a:r>
              <a:rPr lang="nl-NL" baseline="30000"/>
              <a:t>2</a:t>
            </a:r>
            <a:r>
              <a:rPr lang="nl-NL"/>
              <a:t>) = 0,8*0,8 = 0,64</a:t>
            </a:r>
          </a:p>
          <a:p>
            <a:pPr marL="114300" indent="0">
              <a:buNone/>
            </a:pPr>
            <a:r>
              <a:rPr lang="nl-NL">
                <a:latin typeface="Effra" panose="02000506080000020004"/>
              </a:rPr>
              <a:t>Genotype frequentie Aa (2pq) = 2*0,8*0,2 = 0,32</a:t>
            </a:r>
          </a:p>
          <a:p>
            <a:pPr marL="114300" indent="0">
              <a:buNone/>
            </a:pPr>
            <a:endParaRPr lang="nl-NL">
              <a:latin typeface="Effra" panose="02000506080000020004"/>
            </a:endParaRPr>
          </a:p>
          <a:p>
            <a:pPr marL="114300" indent="0">
              <a:buNone/>
            </a:pPr>
            <a:r>
              <a:rPr lang="nl-NL">
                <a:latin typeface="Effra" panose="02000506080000020004"/>
              </a:rPr>
              <a:t>Totaal % zwarte katten is 0,64 + 0,32 = 0,96, waarvan 0,32 Aa.</a:t>
            </a:r>
          </a:p>
          <a:p>
            <a:pPr marL="114300" indent="0">
              <a:buNone/>
            </a:pPr>
            <a:r>
              <a:rPr lang="nl-NL">
                <a:latin typeface="Effra" panose="02000506080000020004"/>
              </a:rPr>
              <a:t>0,32 / 0,96 * 100% = 33% van de zwartharige katten is heterozygoot.</a:t>
            </a:r>
          </a:p>
          <a:p>
            <a:pPr marL="114300" indent="0">
              <a:buNone/>
            </a:pPr>
            <a:endParaRPr lang="nl-NL">
              <a:latin typeface="Effra" panose="02000506080000020004"/>
            </a:endParaRPr>
          </a:p>
        </p:txBody>
      </p:sp>
      <mc:AlternateContent xmlns:mc="http://schemas.openxmlformats.org/markup-compatibility/2006" xmlns:p14="http://schemas.microsoft.com/office/powerpoint/2010/main">
        <mc:Choice Requires="p14">
          <p:contentPart p14:bwMode="auto" r:id="rId3">
            <p14:nvContentPartPr>
              <p14:cNvPr id="4" name="Inkt 3">
                <a:extLst>
                  <a:ext uri="{FF2B5EF4-FFF2-40B4-BE49-F238E27FC236}">
                    <a16:creationId xmlns:a16="http://schemas.microsoft.com/office/drawing/2014/main" id="{23E50521-CBA6-C23C-81E6-3D2C03065F09}"/>
                  </a:ext>
                </a:extLst>
              </p14:cNvPr>
              <p14:cNvContentPartPr/>
              <p14:nvPr/>
            </p14:nvContentPartPr>
            <p14:xfrm>
              <a:off x="2215032" y="2139424"/>
              <a:ext cx="4506480" cy="66600"/>
            </p14:xfrm>
          </p:contentPart>
        </mc:Choice>
        <mc:Fallback xmlns="">
          <p:pic>
            <p:nvPicPr>
              <p:cNvPr id="4" name="Inkt 3">
                <a:extLst>
                  <a:ext uri="{FF2B5EF4-FFF2-40B4-BE49-F238E27FC236}">
                    <a16:creationId xmlns:a16="http://schemas.microsoft.com/office/drawing/2014/main" id="{23E50521-CBA6-C23C-81E6-3D2C03065F09}"/>
                  </a:ext>
                </a:extLst>
              </p:cNvPr>
              <p:cNvPicPr/>
              <p:nvPr/>
            </p:nvPicPr>
            <p:blipFill>
              <a:blip r:embed="rId4"/>
              <a:stretch>
                <a:fillRect/>
              </a:stretch>
            </p:blipFill>
            <p:spPr>
              <a:xfrm>
                <a:off x="2161032" y="2031424"/>
                <a:ext cx="4614120" cy="282240"/>
              </a:xfrm>
              <a:prstGeom prst="rect">
                <a:avLst/>
              </a:prstGeom>
            </p:spPr>
          </p:pic>
        </mc:Fallback>
      </mc:AlternateContent>
    </p:spTree>
    <p:extLst>
      <p:ext uri="{BB962C8B-B14F-4D97-AF65-F5344CB8AC3E}">
        <p14:creationId xmlns:p14="http://schemas.microsoft.com/office/powerpoint/2010/main" val="35896918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7"/>
          <p:cNvSpPr txBox="1">
            <a:spLocks noGrp="1"/>
          </p:cNvSpPr>
          <p:nvPr>
            <p:ph type="title"/>
          </p:nvPr>
        </p:nvSpPr>
        <p:spPr>
          <a:xfrm>
            <a:off x="5334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Zuurstofverzadigingscurve</a:t>
            </a:r>
            <a:endParaRPr>
              <a:latin typeface="Effra" panose="02000506080000020004" pitchFamily="2" charset="0"/>
              <a:ea typeface="Arial"/>
              <a:cs typeface="Arial"/>
              <a:sym typeface="Arial"/>
            </a:endParaRPr>
          </a:p>
        </p:txBody>
      </p:sp>
      <p:pic>
        <p:nvPicPr>
          <p:cNvPr id="309" name="Google Shape;309;p37"/>
          <p:cNvPicPr preferRelativeResize="0"/>
          <p:nvPr/>
        </p:nvPicPr>
        <p:blipFill rotWithShape="1">
          <a:blip r:embed="rId3">
            <a:alphaModFix/>
          </a:blip>
          <a:srcRect r="3063" b="1234"/>
          <a:stretch/>
        </p:blipFill>
        <p:spPr>
          <a:xfrm>
            <a:off x="7342085" y="107825"/>
            <a:ext cx="4720765" cy="6630426"/>
          </a:xfrm>
          <a:prstGeom prst="rect">
            <a:avLst/>
          </a:prstGeom>
          <a:noFill/>
          <a:ln>
            <a:noFill/>
          </a:ln>
        </p:spPr>
      </p:pic>
      <p:sp>
        <p:nvSpPr>
          <p:cNvPr id="310" name="Google Shape;310;p37"/>
          <p:cNvSpPr txBox="1"/>
          <p:nvPr/>
        </p:nvSpPr>
        <p:spPr>
          <a:xfrm>
            <a:off x="533400" y="1614500"/>
            <a:ext cx="6409200" cy="4647386"/>
          </a:xfrm>
          <a:prstGeom prst="rect">
            <a:avLst/>
          </a:prstGeom>
          <a:noFill/>
          <a:ln>
            <a:noFill/>
          </a:ln>
        </p:spPr>
        <p:txBody>
          <a:bodyPr spcFirstLastPara="1" wrap="square" lIns="91425" tIns="45700" rIns="91425" bIns="45700" anchor="t" anchorCtr="0">
            <a:spAutoFit/>
          </a:bodyPr>
          <a:lstStyle/>
          <a:p>
            <a:pPr marL="457200" marR="0" lvl="0" indent="-431800" algn="l" rtl="0">
              <a:lnSpc>
                <a:spcPct val="100000"/>
              </a:lnSpc>
              <a:spcBef>
                <a:spcPts val="0"/>
              </a:spcBef>
              <a:spcAft>
                <a:spcPts val="0"/>
              </a:spcAft>
              <a:buClr>
                <a:srgbClr val="000000"/>
              </a:buClr>
              <a:buSzPts val="2400"/>
              <a:buFont typeface="Arial"/>
              <a:buChar char="•"/>
            </a:pPr>
            <a:r>
              <a:rPr lang="nl-NL" sz="2400">
                <a:latin typeface="Effra" panose="02000506080000020004" pitchFamily="2" charset="0"/>
              </a:rPr>
              <a:t>E</a:t>
            </a:r>
            <a:r>
              <a:rPr lang="nl-NL" sz="2400" b="0" i="0" u="none" strike="noStrike" cap="none">
                <a:solidFill>
                  <a:srgbClr val="000000"/>
                </a:solidFill>
                <a:latin typeface="Effra" panose="02000506080000020004" pitchFamily="2" charset="0"/>
                <a:sym typeface="Arial"/>
              </a:rPr>
              <a:t>xtra O</a:t>
            </a:r>
            <a:r>
              <a:rPr lang="nl-NL" sz="2400" b="0" i="0" u="none" strike="noStrike" cap="none" baseline="-25000">
                <a:solidFill>
                  <a:srgbClr val="000000"/>
                </a:solidFill>
                <a:latin typeface="Effra" panose="02000506080000020004" pitchFamily="2" charset="0"/>
                <a:sym typeface="Arial"/>
              </a:rPr>
              <a:t>2</a:t>
            </a:r>
            <a:r>
              <a:rPr lang="nl-NL" sz="2400" b="0" i="0" u="none" strike="noStrike" cap="none">
                <a:solidFill>
                  <a:srgbClr val="000000"/>
                </a:solidFill>
                <a:latin typeface="Effra" panose="02000506080000020004" pitchFamily="2" charset="0"/>
                <a:sym typeface="Arial"/>
              </a:rPr>
              <a:t>-afgifte door hemoglobine</a:t>
            </a:r>
            <a:r>
              <a:rPr lang="nl-NL" sz="2400">
                <a:latin typeface="Effra" panose="02000506080000020004" pitchFamily="2" charset="0"/>
              </a:rPr>
              <a:t> bij</a:t>
            </a:r>
            <a:br>
              <a:rPr lang="nl-NL" sz="2400" b="0" i="0" u="none" strike="noStrike" cap="none">
                <a:solidFill>
                  <a:srgbClr val="000000"/>
                </a:solidFill>
                <a:latin typeface="Effra" panose="02000506080000020004" pitchFamily="2" charset="0"/>
                <a:sym typeface="Arial"/>
              </a:rPr>
            </a:br>
            <a:r>
              <a:rPr lang="nl-NL" sz="2400" b="0" i="0" u="none" strike="noStrike" cap="none">
                <a:solidFill>
                  <a:srgbClr val="000000"/>
                </a:solidFill>
                <a:latin typeface="Effra" panose="02000506080000020004" pitchFamily="2" charset="0"/>
                <a:sym typeface="Arial"/>
              </a:rPr>
              <a:t>(1) </a:t>
            </a:r>
            <a:r>
              <a:rPr lang="nl-NL" sz="2400" b="0" i="1" u="none" strike="noStrike" cap="none">
                <a:solidFill>
                  <a:srgbClr val="000000"/>
                </a:solidFill>
                <a:latin typeface="Effra" panose="02000506080000020004" pitchFamily="2" charset="0"/>
                <a:sym typeface="Arial"/>
              </a:rPr>
              <a:t>een hoge pCO</a:t>
            </a:r>
            <a:r>
              <a:rPr lang="nl-NL" sz="2400" b="0" i="1" u="none" strike="noStrike" cap="none" baseline="-25000">
                <a:solidFill>
                  <a:srgbClr val="000000"/>
                </a:solidFill>
                <a:latin typeface="Effra" panose="02000506080000020004" pitchFamily="2" charset="0"/>
                <a:sym typeface="Arial"/>
              </a:rPr>
              <a:t>2 </a:t>
            </a:r>
            <a:br>
              <a:rPr lang="nl-NL" sz="2400" b="0" i="0" u="none" strike="noStrike" cap="none">
                <a:solidFill>
                  <a:srgbClr val="000000"/>
                </a:solidFill>
                <a:latin typeface="Effra" panose="02000506080000020004" pitchFamily="2" charset="0"/>
                <a:sym typeface="Arial"/>
              </a:rPr>
            </a:br>
            <a:r>
              <a:rPr lang="nl-NL" sz="2400" b="0" i="0" u="none" strike="noStrike" cap="none">
                <a:solidFill>
                  <a:srgbClr val="000000"/>
                </a:solidFill>
                <a:latin typeface="Effra" panose="02000506080000020004" pitchFamily="2" charset="0"/>
                <a:sym typeface="Arial"/>
              </a:rPr>
              <a:t>(2) </a:t>
            </a:r>
            <a:r>
              <a:rPr lang="nl-NL" sz="2400" b="0" i="1" u="none" strike="noStrike" cap="none">
                <a:solidFill>
                  <a:srgbClr val="000000"/>
                </a:solidFill>
                <a:latin typeface="Effra" panose="02000506080000020004" pitchFamily="2" charset="0"/>
                <a:sym typeface="Arial"/>
              </a:rPr>
              <a:t>een lage pH</a:t>
            </a:r>
            <a:br>
              <a:rPr lang="nl-NL" sz="2400" b="0" i="0" u="none" strike="noStrike" cap="none">
                <a:solidFill>
                  <a:srgbClr val="000000"/>
                </a:solidFill>
                <a:latin typeface="Effra" panose="02000506080000020004" pitchFamily="2" charset="0"/>
                <a:sym typeface="Arial"/>
              </a:rPr>
            </a:br>
            <a:r>
              <a:rPr lang="nl-NL" sz="2400" b="0" i="0" u="none" strike="noStrike" cap="none">
                <a:solidFill>
                  <a:srgbClr val="000000"/>
                </a:solidFill>
                <a:latin typeface="Effra" panose="02000506080000020004" pitchFamily="2" charset="0"/>
                <a:sym typeface="Arial"/>
              </a:rPr>
              <a:t>(3) </a:t>
            </a:r>
            <a:r>
              <a:rPr lang="nl-NL" sz="2400" b="0" i="1" u="none" strike="noStrike" cap="none">
                <a:solidFill>
                  <a:srgbClr val="000000"/>
                </a:solidFill>
                <a:latin typeface="Effra" panose="02000506080000020004" pitchFamily="2" charset="0"/>
                <a:sym typeface="Arial"/>
              </a:rPr>
              <a:t>een hoge</a:t>
            </a:r>
            <a:r>
              <a:rPr lang="nl-NL" sz="2400" i="1">
                <a:latin typeface="Effra" panose="02000506080000020004" pitchFamily="2" charset="0"/>
              </a:rPr>
              <a:t> t</a:t>
            </a:r>
            <a:r>
              <a:rPr lang="nl-NL" sz="2400" b="0" i="1" u="none" strike="noStrike" cap="none">
                <a:solidFill>
                  <a:srgbClr val="000000"/>
                </a:solidFill>
                <a:latin typeface="Effra" panose="02000506080000020004" pitchFamily="2" charset="0"/>
                <a:sym typeface="Arial"/>
              </a:rPr>
              <a:t>emperatuur </a:t>
            </a:r>
            <a:br>
              <a:rPr lang="nl-NL" sz="2400" b="0" i="1" u="none" strike="noStrike" cap="none">
                <a:solidFill>
                  <a:srgbClr val="000000"/>
                </a:solidFill>
                <a:latin typeface="Effra" panose="02000506080000020004" pitchFamily="2" charset="0"/>
                <a:sym typeface="Arial"/>
              </a:rPr>
            </a:br>
            <a:r>
              <a:rPr lang="nl-NL" sz="2400" b="0" i="0" u="none" strike="noStrike" cap="none">
                <a:solidFill>
                  <a:srgbClr val="000000"/>
                </a:solidFill>
                <a:latin typeface="Effra" panose="02000506080000020004" pitchFamily="2" charset="0"/>
                <a:sym typeface="Arial"/>
              </a:rPr>
              <a:t>heet het </a:t>
            </a:r>
            <a:r>
              <a:rPr lang="nl-NL" sz="2400" b="1" i="0" u="none" strike="noStrike" cap="none">
                <a:solidFill>
                  <a:srgbClr val="000000"/>
                </a:solidFill>
                <a:latin typeface="Effra" panose="02000506080000020004" pitchFamily="2" charset="0"/>
                <a:sym typeface="Arial"/>
              </a:rPr>
              <a:t>Bohr-effect</a:t>
            </a:r>
            <a:br>
              <a:rPr lang="nl-NL" sz="2400" b="1" i="0" u="none" strike="noStrike" cap="none">
                <a:solidFill>
                  <a:srgbClr val="000000"/>
                </a:solidFill>
                <a:latin typeface="Effra" panose="02000506080000020004" pitchFamily="2" charset="0"/>
                <a:sym typeface="Arial"/>
              </a:rPr>
            </a:br>
            <a:endParaRPr sz="2400" b="1">
              <a:latin typeface="Effra" panose="02000506080000020004" pitchFamily="2" charset="0"/>
            </a:endParaRPr>
          </a:p>
          <a:p>
            <a:pPr marL="457200" marR="0" lvl="0" indent="-431800" algn="l" rtl="0">
              <a:lnSpc>
                <a:spcPct val="100000"/>
              </a:lnSpc>
              <a:spcBef>
                <a:spcPts val="0"/>
              </a:spcBef>
              <a:spcAft>
                <a:spcPts val="0"/>
              </a:spcAft>
              <a:buClr>
                <a:srgbClr val="000000"/>
              </a:buClr>
              <a:buSzPts val="2400"/>
              <a:buFont typeface="Arial"/>
              <a:buChar char="•"/>
            </a:pPr>
            <a:r>
              <a:rPr lang="nl-NL" sz="2400">
                <a:latin typeface="Effra" panose="02000506080000020004" pitchFamily="2" charset="0"/>
              </a:rPr>
              <a:t>Elke heemgroep</a:t>
            </a:r>
            <a:r>
              <a:rPr lang="nl-NL" sz="2400">
                <a:solidFill>
                  <a:schemeClr val="dk1"/>
                </a:solidFill>
                <a:latin typeface="Effra" panose="02000506080000020004" pitchFamily="2" charset="0"/>
              </a:rPr>
              <a:t> bevat Fe</a:t>
            </a:r>
            <a:r>
              <a:rPr lang="nl-NL" sz="2400" baseline="30000">
                <a:solidFill>
                  <a:schemeClr val="dk1"/>
                </a:solidFill>
                <a:latin typeface="Effra" panose="02000506080000020004" pitchFamily="2" charset="0"/>
              </a:rPr>
              <a:t>2+</a:t>
            </a:r>
            <a:r>
              <a:rPr lang="nl-NL" sz="2400">
                <a:solidFill>
                  <a:schemeClr val="dk1"/>
                </a:solidFill>
                <a:latin typeface="Effra" panose="02000506080000020004" pitchFamily="2" charset="0"/>
              </a:rPr>
              <a:t> en kan een </a:t>
            </a:r>
            <a:br>
              <a:rPr lang="nl-NL" sz="2400">
                <a:solidFill>
                  <a:schemeClr val="dk1"/>
                </a:solidFill>
                <a:latin typeface="Effra" panose="02000506080000020004" pitchFamily="2" charset="0"/>
              </a:rPr>
            </a:br>
            <a:r>
              <a:rPr lang="nl-NL" sz="2400">
                <a:solidFill>
                  <a:schemeClr val="dk1"/>
                </a:solidFill>
                <a:latin typeface="Effra" panose="02000506080000020004" pitchFamily="2" charset="0"/>
              </a:rPr>
              <a:t>O</a:t>
            </a:r>
            <a:r>
              <a:rPr lang="nl-NL" sz="2400" baseline="-25000">
                <a:solidFill>
                  <a:schemeClr val="dk1"/>
                </a:solidFill>
                <a:latin typeface="Effra" panose="02000506080000020004" pitchFamily="2" charset="0"/>
              </a:rPr>
              <a:t>2</a:t>
            </a:r>
            <a:r>
              <a:rPr lang="nl-NL" sz="2400">
                <a:solidFill>
                  <a:schemeClr val="dk1"/>
                </a:solidFill>
                <a:latin typeface="Effra" panose="02000506080000020004" pitchFamily="2" charset="0"/>
              </a:rPr>
              <a:t>-molecuul binden:</a:t>
            </a:r>
            <a:br>
              <a:rPr lang="nl-NL" sz="2400">
                <a:solidFill>
                  <a:schemeClr val="dk1"/>
                </a:solidFill>
                <a:latin typeface="Effra" panose="02000506080000020004" pitchFamily="2" charset="0"/>
              </a:rPr>
            </a:br>
            <a:br>
              <a:rPr lang="nl-NL" sz="2400" b="1">
                <a:solidFill>
                  <a:schemeClr val="dk1"/>
                </a:solidFill>
                <a:latin typeface="Effra" panose="02000506080000020004" pitchFamily="2" charset="0"/>
              </a:rPr>
            </a:br>
            <a:r>
              <a:rPr lang="nl-NL" sz="2400">
                <a:solidFill>
                  <a:schemeClr val="dk1"/>
                </a:solidFill>
                <a:latin typeface="Effra" panose="02000506080000020004" pitchFamily="2" charset="0"/>
              </a:rPr>
              <a:t>Hb + O</a:t>
            </a:r>
            <a:r>
              <a:rPr lang="nl-NL" sz="2400" baseline="-25000">
                <a:solidFill>
                  <a:schemeClr val="dk1"/>
                </a:solidFill>
                <a:latin typeface="Effra" panose="02000506080000020004" pitchFamily="2" charset="0"/>
              </a:rPr>
              <a:t>2</a:t>
            </a:r>
            <a:r>
              <a:rPr lang="nl-NL" sz="2400">
                <a:solidFill>
                  <a:schemeClr val="dk1"/>
                </a:solidFill>
                <a:latin typeface="Effra" panose="02000506080000020004" pitchFamily="2" charset="0"/>
              </a:rPr>
              <a:t> ↔ HbO</a:t>
            </a:r>
            <a:r>
              <a:rPr lang="nl-NL" sz="2400" baseline="-25000">
                <a:solidFill>
                  <a:schemeClr val="dk1"/>
                </a:solidFill>
                <a:latin typeface="Effra" panose="02000506080000020004" pitchFamily="2" charset="0"/>
              </a:rPr>
              <a:t>2 </a:t>
            </a:r>
            <a:r>
              <a:rPr lang="nl-NL" sz="2400">
                <a:solidFill>
                  <a:schemeClr val="dk1"/>
                </a:solidFill>
                <a:latin typeface="Effra" panose="02000506080000020004" pitchFamily="2" charset="0"/>
              </a:rPr>
              <a:t>(oxihemoglobine)</a:t>
            </a:r>
            <a:endParaRPr sz="2400">
              <a:solidFill>
                <a:schemeClr val="dk1"/>
              </a:solidFill>
              <a:latin typeface="Effra" panose="02000506080000020004" pitchFamily="2" charset="0"/>
            </a:endParaRPr>
          </a:p>
          <a:p>
            <a:pPr marL="0" marR="0" lvl="0" indent="0" algn="l" rtl="0">
              <a:lnSpc>
                <a:spcPct val="100000"/>
              </a:lnSpc>
              <a:spcBef>
                <a:spcPts val="0"/>
              </a:spcBef>
              <a:spcAft>
                <a:spcPts val="0"/>
              </a:spcAft>
              <a:buNone/>
            </a:pPr>
            <a:endParaRPr sz="2800" b="1">
              <a:latin typeface="Effra" panose="02000506080000020004" pitchFamily="2" charset="0"/>
            </a:endParaRPr>
          </a:p>
          <a:p>
            <a:pPr marL="0" marR="0" lvl="0" indent="0" algn="l" rtl="0">
              <a:lnSpc>
                <a:spcPct val="100000"/>
              </a:lnSpc>
              <a:spcBef>
                <a:spcPts val="0"/>
              </a:spcBef>
              <a:spcAft>
                <a:spcPts val="0"/>
              </a:spcAft>
              <a:buNone/>
            </a:pPr>
            <a:endParaRPr sz="2800" b="0" i="0" u="none" strike="noStrike" cap="none">
              <a:solidFill>
                <a:srgbClr val="000000"/>
              </a:solidFill>
              <a:latin typeface="Effra" panose="02000506080000020004" pitchFamily="2" charset="0"/>
              <a:sym typeface="Arial"/>
            </a:endParaRPr>
          </a:p>
        </p:txBody>
      </p:sp>
      <p:sp>
        <p:nvSpPr>
          <p:cNvPr id="2" name="Google Shape;99;g2d17701bccb_0_0">
            <a:extLst>
              <a:ext uri="{FF2B5EF4-FFF2-40B4-BE49-F238E27FC236}">
                <a16:creationId xmlns:a16="http://schemas.microsoft.com/office/drawing/2014/main" id="{8A0DB116-4C61-B483-F485-91F8470051E3}"/>
              </a:ext>
            </a:extLst>
          </p:cNvPr>
          <p:cNvSpPr txBox="1">
            <a:spLocks noGrp="1"/>
          </p:cNvSpPr>
          <p:nvPr>
            <p:ph type="body" idx="1"/>
          </p:nvPr>
        </p:nvSpPr>
        <p:spPr>
          <a:xfrm>
            <a:off x="3978539" y="6385288"/>
            <a:ext cx="4307840" cy="369291"/>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000" dirty="0">
                <a:latin typeface="Effra" panose="02000506080000020004" pitchFamily="2" charset="0"/>
                <a:ea typeface="Arial"/>
                <a:cs typeface="Arial"/>
                <a:sym typeface="Arial"/>
              </a:rPr>
              <a:t>Binas 83D / </a:t>
            </a:r>
            <a:r>
              <a:rPr lang="nl-NL" sz="2000" dirty="0" err="1">
                <a:latin typeface="Effra" panose="02000506080000020004"/>
              </a:rPr>
              <a:t>ScienceData</a:t>
            </a:r>
            <a:r>
              <a:rPr lang="nl-NL" sz="2000" dirty="0">
                <a:latin typeface="Effra" panose="02000506080000020004"/>
              </a:rPr>
              <a:t> p. 255 e.v.</a:t>
            </a:r>
            <a:endParaRPr lang="nl-NL" sz="2000" dirty="0">
              <a:latin typeface="Effra" panose="02000506080000020004" pitchFamily="2" charset="0"/>
              <a:ea typeface="Arial"/>
              <a:cs typeface="Arial"/>
              <a:sym typeface="Arial"/>
            </a:endParaRPr>
          </a:p>
        </p:txBody>
      </p:sp>
      <p:grpSp>
        <p:nvGrpSpPr>
          <p:cNvPr id="5" name="Groep 4">
            <a:extLst>
              <a:ext uri="{FF2B5EF4-FFF2-40B4-BE49-F238E27FC236}">
                <a16:creationId xmlns:a16="http://schemas.microsoft.com/office/drawing/2014/main" id="{E1A7E0D8-880A-1B6D-5789-BF6460C324F1}"/>
              </a:ext>
            </a:extLst>
          </p:cNvPr>
          <p:cNvGrpSpPr/>
          <p:nvPr/>
        </p:nvGrpSpPr>
        <p:grpSpPr>
          <a:xfrm>
            <a:off x="1105627" y="5519231"/>
            <a:ext cx="3322440" cy="963484"/>
            <a:chOff x="1095467" y="5529391"/>
            <a:chExt cx="3322440" cy="963484"/>
          </a:xfrm>
        </p:grpSpPr>
        <p:pic>
          <p:nvPicPr>
            <p:cNvPr id="311" name="Google Shape;311;p37"/>
            <p:cNvPicPr preferRelativeResize="0"/>
            <p:nvPr/>
          </p:nvPicPr>
          <p:blipFill rotWithShape="1">
            <a:blip r:embed="rId4">
              <a:alphaModFix/>
            </a:blip>
            <a:srcRect l="16984" t="10096"/>
            <a:stretch/>
          </p:blipFill>
          <p:spPr>
            <a:xfrm>
              <a:off x="3361207" y="5633925"/>
              <a:ext cx="1056700" cy="858950"/>
            </a:xfrm>
            <a:prstGeom prst="rect">
              <a:avLst/>
            </a:prstGeom>
            <a:noFill/>
            <a:ln>
              <a:noFill/>
            </a:ln>
          </p:spPr>
        </p:pic>
        <p:pic>
          <p:nvPicPr>
            <p:cNvPr id="312" name="Google Shape;312;p37"/>
            <p:cNvPicPr preferRelativeResize="0"/>
            <p:nvPr/>
          </p:nvPicPr>
          <p:blipFill>
            <a:blip r:embed="rId5">
              <a:alphaModFix/>
            </a:blip>
            <a:stretch>
              <a:fillRect/>
            </a:stretch>
          </p:blipFill>
          <p:spPr>
            <a:xfrm>
              <a:off x="1095467" y="5529391"/>
              <a:ext cx="1056700" cy="858950"/>
            </a:xfrm>
            <a:prstGeom prst="rect">
              <a:avLst/>
            </a:prstGeom>
            <a:noFill/>
            <a:ln>
              <a:noFill/>
            </a:ln>
          </p:spPr>
        </p:pic>
        <p:pic>
          <p:nvPicPr>
            <p:cNvPr id="4" name="Afbeelding 3">
              <a:extLst>
                <a:ext uri="{FF2B5EF4-FFF2-40B4-BE49-F238E27FC236}">
                  <a16:creationId xmlns:a16="http://schemas.microsoft.com/office/drawing/2014/main" id="{2EE2AAEF-3DBC-CC83-33EA-8F10F34658EB}"/>
                </a:ext>
              </a:extLst>
            </p:cNvPr>
            <p:cNvPicPr>
              <a:picLocks noChangeAspect="1"/>
            </p:cNvPicPr>
            <p:nvPr/>
          </p:nvPicPr>
          <p:blipFill>
            <a:blip r:embed="rId6"/>
            <a:stretch>
              <a:fillRect/>
            </a:stretch>
          </p:blipFill>
          <p:spPr>
            <a:xfrm>
              <a:off x="2551652" y="5863347"/>
              <a:ext cx="304843" cy="200053"/>
            </a:xfrm>
            <a:prstGeom prst="rect">
              <a:avLst/>
            </a:prstGeom>
          </p:spPr>
        </p:pic>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16">
          <a:extLst>
            <a:ext uri="{FF2B5EF4-FFF2-40B4-BE49-F238E27FC236}">
              <a16:creationId xmlns:a16="http://schemas.microsoft.com/office/drawing/2014/main" id="{6FD8C703-3CDC-08E2-C7B5-3FB12C957616}"/>
            </a:ext>
          </a:extLst>
        </p:cNvPr>
        <p:cNvGrpSpPr/>
        <p:nvPr/>
      </p:nvGrpSpPr>
      <p:grpSpPr>
        <a:xfrm>
          <a:off x="0" y="0"/>
          <a:ext cx="0" cy="0"/>
          <a:chOff x="0" y="0"/>
          <a:chExt cx="0" cy="0"/>
        </a:xfrm>
      </p:grpSpPr>
      <p:sp>
        <p:nvSpPr>
          <p:cNvPr id="317" name="Google Shape;317;g2d181f34c9f_0_9">
            <a:extLst>
              <a:ext uri="{FF2B5EF4-FFF2-40B4-BE49-F238E27FC236}">
                <a16:creationId xmlns:a16="http://schemas.microsoft.com/office/drawing/2014/main" id="{D01CAEF3-860E-97A3-1421-E9B9D697919A}"/>
              </a:ext>
            </a:extLst>
          </p:cNvPr>
          <p:cNvSpPr txBox="1"/>
          <p:nvPr/>
        </p:nvSpPr>
        <p:spPr>
          <a:xfrm>
            <a:off x="5733545" y="1284100"/>
            <a:ext cx="6546300" cy="5355272"/>
          </a:xfrm>
          <a:prstGeom prst="rect">
            <a:avLst/>
          </a:prstGeom>
          <a:noFill/>
          <a:ln>
            <a:noFill/>
          </a:ln>
        </p:spPr>
        <p:txBody>
          <a:bodyPr spcFirstLastPara="1" wrap="square" lIns="91425" tIns="45700" rIns="91425" bIns="45700" anchor="t" anchorCtr="0">
            <a:spAutoFit/>
          </a:bodyPr>
          <a:lstStyle/>
          <a:p>
            <a:pPr marL="457200" marR="0" lvl="0" indent="-431800" algn="l" rtl="0">
              <a:lnSpc>
                <a:spcPct val="100000"/>
              </a:lnSpc>
              <a:spcBef>
                <a:spcPts val="0"/>
              </a:spcBef>
              <a:spcAft>
                <a:spcPts val="0"/>
              </a:spcAft>
              <a:buClr>
                <a:srgbClr val="000000"/>
              </a:buClr>
              <a:buSzPts val="2400"/>
              <a:buFont typeface="Arial"/>
              <a:buChar char="•"/>
            </a:pPr>
            <a:r>
              <a:rPr lang="nl-NL" sz="2400">
                <a:solidFill>
                  <a:schemeClr val="dk1"/>
                </a:solidFill>
                <a:latin typeface="Effra" panose="02000506080000020004" pitchFamily="2" charset="0"/>
              </a:rPr>
              <a:t>Hb + O</a:t>
            </a:r>
            <a:r>
              <a:rPr lang="nl-NL" sz="2400" baseline="-25000">
                <a:solidFill>
                  <a:schemeClr val="dk1"/>
                </a:solidFill>
                <a:latin typeface="Effra" panose="02000506080000020004" pitchFamily="2" charset="0"/>
              </a:rPr>
              <a:t>2</a:t>
            </a:r>
            <a:r>
              <a:rPr lang="nl-NL" sz="2400">
                <a:solidFill>
                  <a:schemeClr val="dk1"/>
                </a:solidFill>
                <a:latin typeface="Effra" panose="02000506080000020004" pitchFamily="2" charset="0"/>
              </a:rPr>
              <a:t> ↔ HbO</a:t>
            </a:r>
            <a:r>
              <a:rPr lang="nl-NL" sz="2400" baseline="-25000">
                <a:solidFill>
                  <a:schemeClr val="dk1"/>
                </a:solidFill>
                <a:latin typeface="Effra" panose="02000506080000020004" pitchFamily="2" charset="0"/>
              </a:rPr>
              <a:t>2 </a:t>
            </a:r>
            <a:r>
              <a:rPr lang="nl-NL" sz="2400">
                <a:solidFill>
                  <a:schemeClr val="dk1"/>
                </a:solidFill>
                <a:latin typeface="Effra" panose="02000506080000020004" pitchFamily="2" charset="0"/>
              </a:rPr>
              <a:t>(oxihemoglobine)</a:t>
            </a:r>
          </a:p>
          <a:p>
            <a:pPr marL="457200" marR="0" lvl="0" indent="0" algn="l" rtl="0">
              <a:lnSpc>
                <a:spcPct val="100000"/>
              </a:lnSpc>
              <a:spcBef>
                <a:spcPts val="0"/>
              </a:spcBef>
              <a:spcAft>
                <a:spcPts val="0"/>
              </a:spcAft>
              <a:buNone/>
            </a:pPr>
            <a:endParaRPr lang="nl-NL" sz="2400">
              <a:solidFill>
                <a:schemeClr val="dk1"/>
              </a:solidFill>
              <a:latin typeface="Effra" panose="02000506080000020004" pitchFamily="2" charset="0"/>
            </a:endParaRPr>
          </a:p>
          <a:p>
            <a:pPr marL="457200" marR="0" lvl="0" indent="-431800" algn="l" rtl="0">
              <a:lnSpc>
                <a:spcPct val="100000"/>
              </a:lnSpc>
              <a:spcBef>
                <a:spcPts val="0"/>
              </a:spcBef>
              <a:spcAft>
                <a:spcPts val="0"/>
              </a:spcAft>
              <a:buClr>
                <a:srgbClr val="000000"/>
              </a:buClr>
              <a:buSzPts val="2400"/>
              <a:buFont typeface="Arial"/>
              <a:buChar char="•"/>
            </a:pPr>
            <a:r>
              <a:rPr lang="nl-NL" sz="2400">
                <a:solidFill>
                  <a:schemeClr val="dk1"/>
                </a:solidFill>
                <a:latin typeface="Effra" panose="02000506080000020004" pitchFamily="2" charset="0"/>
              </a:rPr>
              <a:t>In de longen een hoge pO</a:t>
            </a:r>
            <a:r>
              <a:rPr lang="nl-NL" sz="2400" baseline="-25000">
                <a:solidFill>
                  <a:schemeClr val="dk1"/>
                </a:solidFill>
                <a:latin typeface="Effra" panose="02000506080000020004" pitchFamily="2" charset="0"/>
              </a:rPr>
              <a:t>2</a:t>
            </a:r>
            <a:r>
              <a:rPr lang="nl-NL" sz="2400">
                <a:solidFill>
                  <a:schemeClr val="dk1"/>
                </a:solidFill>
                <a:latin typeface="Effra" panose="02000506080000020004" pitchFamily="2" charset="0"/>
              </a:rPr>
              <a:t> van ~12-14kPa</a:t>
            </a:r>
            <a:br>
              <a:rPr lang="nl-NL" sz="2400">
                <a:solidFill>
                  <a:schemeClr val="dk1"/>
                </a:solidFill>
                <a:latin typeface="Effra" panose="02000506080000020004" pitchFamily="2" charset="0"/>
              </a:rPr>
            </a:br>
            <a:r>
              <a:rPr lang="nl-NL" sz="2400">
                <a:solidFill>
                  <a:schemeClr val="dk1"/>
                </a:solidFill>
                <a:latin typeface="Effra" panose="02000506080000020004" pitchFamily="2" charset="0"/>
              </a:rPr>
              <a:t>→ evenwicht naar rechts</a:t>
            </a:r>
            <a:br>
              <a:rPr lang="nl-NL" sz="2400">
                <a:solidFill>
                  <a:schemeClr val="dk1"/>
                </a:solidFill>
                <a:latin typeface="Effra" panose="02000506080000020004" pitchFamily="2" charset="0"/>
              </a:rPr>
            </a:br>
            <a:endParaRPr sz="2400">
              <a:solidFill>
                <a:schemeClr val="dk1"/>
              </a:solidFill>
              <a:latin typeface="Effra" panose="02000506080000020004" pitchFamily="2" charset="0"/>
            </a:endParaRPr>
          </a:p>
          <a:p>
            <a:pPr marL="457200" marR="0" lvl="0" indent="-431800" algn="l" rtl="0">
              <a:lnSpc>
                <a:spcPct val="100000"/>
              </a:lnSpc>
              <a:spcBef>
                <a:spcPts val="0"/>
              </a:spcBef>
              <a:spcAft>
                <a:spcPts val="0"/>
              </a:spcAft>
              <a:buClr>
                <a:schemeClr val="dk1"/>
              </a:buClr>
              <a:buSzPts val="2400"/>
              <a:buChar char="•"/>
            </a:pPr>
            <a:r>
              <a:rPr lang="nl-NL" sz="2400">
                <a:solidFill>
                  <a:schemeClr val="dk1"/>
                </a:solidFill>
                <a:latin typeface="Effra" panose="02000506080000020004" pitchFamily="2" charset="0"/>
              </a:rPr>
              <a:t>In de weefsels een lage pO</a:t>
            </a:r>
            <a:r>
              <a:rPr lang="nl-NL" sz="2400" baseline="-25000">
                <a:solidFill>
                  <a:schemeClr val="dk1"/>
                </a:solidFill>
                <a:latin typeface="Effra" panose="02000506080000020004" pitchFamily="2" charset="0"/>
              </a:rPr>
              <a:t>2 </a:t>
            </a:r>
            <a:r>
              <a:rPr lang="nl-NL" sz="2400">
                <a:solidFill>
                  <a:schemeClr val="dk1"/>
                </a:solidFill>
                <a:latin typeface="Effra" panose="02000506080000020004" pitchFamily="2" charset="0"/>
              </a:rPr>
              <a:t>van ~2kPa</a:t>
            </a:r>
            <a:endParaRPr sz="2400">
              <a:solidFill>
                <a:schemeClr val="dk1"/>
              </a:solidFill>
              <a:latin typeface="Effra" panose="02000506080000020004" pitchFamily="2" charset="0"/>
            </a:endParaRPr>
          </a:p>
          <a:p>
            <a:pPr marL="457200" lvl="0" indent="0" algn="l" rtl="0">
              <a:spcBef>
                <a:spcPts val="0"/>
              </a:spcBef>
              <a:spcAft>
                <a:spcPts val="0"/>
              </a:spcAft>
              <a:buNone/>
            </a:pPr>
            <a:r>
              <a:rPr lang="nl-NL" sz="2400">
                <a:solidFill>
                  <a:schemeClr val="dk1"/>
                </a:solidFill>
                <a:latin typeface="Effra" panose="02000506080000020004" pitchFamily="2" charset="0"/>
              </a:rPr>
              <a:t>→ evenwicht naar links</a:t>
            </a:r>
            <a:endParaRPr sz="2400">
              <a:solidFill>
                <a:schemeClr val="dk1"/>
              </a:solidFill>
              <a:latin typeface="Effra" panose="02000506080000020004" pitchFamily="2" charset="0"/>
            </a:endParaRPr>
          </a:p>
          <a:p>
            <a:pPr marL="457200" marR="0" lvl="0" indent="0" algn="l" rtl="0">
              <a:lnSpc>
                <a:spcPct val="100000"/>
              </a:lnSpc>
              <a:spcBef>
                <a:spcPts val="0"/>
              </a:spcBef>
              <a:spcAft>
                <a:spcPts val="0"/>
              </a:spcAft>
              <a:buNone/>
            </a:pPr>
            <a:endParaRPr sz="2400">
              <a:solidFill>
                <a:schemeClr val="dk1"/>
              </a:solidFill>
              <a:latin typeface="Effra" panose="02000506080000020004" pitchFamily="2" charset="0"/>
            </a:endParaRPr>
          </a:p>
          <a:p>
            <a:pPr marL="457200" marR="0" lvl="0" indent="-431800" algn="l" rtl="0">
              <a:lnSpc>
                <a:spcPct val="100000"/>
              </a:lnSpc>
              <a:spcBef>
                <a:spcPts val="0"/>
              </a:spcBef>
              <a:spcAft>
                <a:spcPts val="0"/>
              </a:spcAft>
              <a:buClr>
                <a:srgbClr val="000000"/>
              </a:buClr>
              <a:buSzPts val="2400"/>
              <a:buChar char="•"/>
            </a:pPr>
            <a:r>
              <a:rPr lang="nl-NL" sz="2400">
                <a:solidFill>
                  <a:schemeClr val="dk1"/>
                </a:solidFill>
                <a:latin typeface="Effra" panose="02000506080000020004" pitchFamily="2" charset="0"/>
              </a:rPr>
              <a:t>In hardwerkende spieren heerst een hogere temperatuur</a:t>
            </a:r>
            <a:endParaRPr sz="2400">
              <a:solidFill>
                <a:schemeClr val="dk1"/>
              </a:solidFill>
              <a:latin typeface="Effra" panose="02000506080000020004" pitchFamily="2" charset="0"/>
            </a:endParaRPr>
          </a:p>
          <a:p>
            <a:pPr marL="457200" marR="0" lvl="0" indent="0" algn="l" rtl="0">
              <a:lnSpc>
                <a:spcPct val="100000"/>
              </a:lnSpc>
              <a:spcBef>
                <a:spcPts val="0"/>
              </a:spcBef>
              <a:spcAft>
                <a:spcPts val="0"/>
              </a:spcAft>
              <a:buNone/>
            </a:pPr>
            <a:endParaRPr sz="2400">
              <a:solidFill>
                <a:schemeClr val="dk1"/>
              </a:solidFill>
              <a:latin typeface="Effra" panose="02000506080000020004" pitchFamily="2" charset="0"/>
            </a:endParaRPr>
          </a:p>
          <a:p>
            <a:pPr marL="457200" marR="0" lvl="0" indent="-431800" algn="l" rtl="0">
              <a:lnSpc>
                <a:spcPct val="100000"/>
              </a:lnSpc>
              <a:spcBef>
                <a:spcPts val="0"/>
              </a:spcBef>
              <a:spcAft>
                <a:spcPts val="0"/>
              </a:spcAft>
              <a:buClr>
                <a:srgbClr val="000000"/>
              </a:buClr>
              <a:buSzPts val="2400"/>
              <a:buFont typeface="Arial"/>
              <a:buChar char="•"/>
            </a:pPr>
            <a:r>
              <a:rPr lang="nl-NL" sz="2400">
                <a:solidFill>
                  <a:schemeClr val="dk1"/>
                </a:solidFill>
                <a:latin typeface="Effra" panose="02000506080000020004" pitchFamily="2" charset="0"/>
              </a:rPr>
              <a:t>Een toename van de temperatuur leidt </a:t>
            </a:r>
            <a:br>
              <a:rPr lang="nl-NL" sz="2400">
                <a:solidFill>
                  <a:schemeClr val="dk1"/>
                </a:solidFill>
                <a:latin typeface="Effra" panose="02000506080000020004" pitchFamily="2" charset="0"/>
              </a:rPr>
            </a:br>
            <a:r>
              <a:rPr lang="nl-NL" sz="2400">
                <a:solidFill>
                  <a:schemeClr val="dk1"/>
                </a:solidFill>
                <a:latin typeface="Effra" panose="02000506080000020004" pitchFamily="2" charset="0"/>
              </a:rPr>
              <a:t>tot meer </a:t>
            </a:r>
            <a:r>
              <a:rPr lang="nl-NL" sz="2600">
                <a:solidFill>
                  <a:schemeClr val="dk1"/>
                </a:solidFill>
                <a:latin typeface="Effra" panose="02000506080000020004" pitchFamily="2" charset="0"/>
              </a:rPr>
              <a:t>O</a:t>
            </a:r>
            <a:r>
              <a:rPr lang="nl-NL" sz="2600" baseline="-25000">
                <a:solidFill>
                  <a:schemeClr val="dk1"/>
                </a:solidFill>
                <a:latin typeface="Effra" panose="02000506080000020004" pitchFamily="2" charset="0"/>
              </a:rPr>
              <a:t>2</a:t>
            </a:r>
            <a:r>
              <a:rPr lang="nl-NL" sz="2400">
                <a:solidFill>
                  <a:schemeClr val="dk1"/>
                </a:solidFill>
                <a:latin typeface="Effra" panose="02000506080000020004" pitchFamily="2" charset="0"/>
              </a:rPr>
              <a:t>-afgifte / minder </a:t>
            </a:r>
            <a:r>
              <a:rPr lang="nl-NL" sz="2600">
                <a:solidFill>
                  <a:schemeClr val="dk1"/>
                </a:solidFill>
                <a:latin typeface="Effra" panose="02000506080000020004" pitchFamily="2" charset="0"/>
              </a:rPr>
              <a:t>O</a:t>
            </a:r>
            <a:r>
              <a:rPr lang="nl-NL" sz="2600" baseline="-25000">
                <a:solidFill>
                  <a:schemeClr val="dk1"/>
                </a:solidFill>
                <a:latin typeface="Effra" panose="02000506080000020004" pitchFamily="2" charset="0"/>
              </a:rPr>
              <a:t>2</a:t>
            </a:r>
            <a:r>
              <a:rPr lang="nl-NL" sz="2400">
                <a:solidFill>
                  <a:schemeClr val="dk1"/>
                </a:solidFill>
                <a:latin typeface="Effra" panose="02000506080000020004" pitchFamily="2" charset="0"/>
              </a:rPr>
              <a:t>-verzadiging</a:t>
            </a:r>
            <a:endParaRPr sz="2400">
              <a:solidFill>
                <a:schemeClr val="dk1"/>
              </a:solidFill>
              <a:latin typeface="Effra" panose="02000506080000020004" pitchFamily="2" charset="0"/>
            </a:endParaRPr>
          </a:p>
          <a:p>
            <a:pPr marL="0" marR="0" lvl="0" indent="0" algn="l" rtl="0">
              <a:lnSpc>
                <a:spcPct val="100000"/>
              </a:lnSpc>
              <a:spcBef>
                <a:spcPts val="0"/>
              </a:spcBef>
              <a:spcAft>
                <a:spcPts val="0"/>
              </a:spcAft>
              <a:buNone/>
            </a:pPr>
            <a:endParaRPr sz="2800">
              <a:latin typeface="Effra" panose="02000506080000020004" pitchFamily="2" charset="0"/>
            </a:endParaRPr>
          </a:p>
        </p:txBody>
      </p:sp>
      <p:grpSp>
        <p:nvGrpSpPr>
          <p:cNvPr id="2" name="Groep 1">
            <a:extLst>
              <a:ext uri="{FF2B5EF4-FFF2-40B4-BE49-F238E27FC236}">
                <a16:creationId xmlns:a16="http://schemas.microsoft.com/office/drawing/2014/main" id="{8190D28E-A09E-FEBF-24A4-550047E649A2}"/>
              </a:ext>
            </a:extLst>
          </p:cNvPr>
          <p:cNvGrpSpPr/>
          <p:nvPr/>
        </p:nvGrpSpPr>
        <p:grpSpPr>
          <a:xfrm>
            <a:off x="231077" y="135150"/>
            <a:ext cx="5751573" cy="6731479"/>
            <a:chOff x="231077" y="135150"/>
            <a:chExt cx="5751573" cy="6731479"/>
          </a:xfrm>
        </p:grpSpPr>
        <p:grpSp>
          <p:nvGrpSpPr>
            <p:cNvPr id="321" name="Google Shape;321;g2d181f34c9f_0_9">
              <a:extLst>
                <a:ext uri="{FF2B5EF4-FFF2-40B4-BE49-F238E27FC236}">
                  <a16:creationId xmlns:a16="http://schemas.microsoft.com/office/drawing/2014/main" id="{091EFD07-14F5-674F-CC40-8F194CAA906A}"/>
                </a:ext>
              </a:extLst>
            </p:cNvPr>
            <p:cNvGrpSpPr/>
            <p:nvPr/>
          </p:nvGrpSpPr>
          <p:grpSpPr>
            <a:xfrm>
              <a:off x="391575" y="135150"/>
              <a:ext cx="5591075" cy="6731479"/>
              <a:chOff x="3073825" y="152400"/>
              <a:chExt cx="5591075" cy="6731479"/>
            </a:xfrm>
          </p:grpSpPr>
          <p:grpSp>
            <p:nvGrpSpPr>
              <p:cNvPr id="322" name="Google Shape;322;g2d181f34c9f_0_9">
                <a:extLst>
                  <a:ext uri="{FF2B5EF4-FFF2-40B4-BE49-F238E27FC236}">
                    <a16:creationId xmlns:a16="http://schemas.microsoft.com/office/drawing/2014/main" id="{6DB2A963-EDBB-5A17-D61E-65FF84C4AC5A}"/>
                  </a:ext>
                </a:extLst>
              </p:cNvPr>
              <p:cNvGrpSpPr/>
              <p:nvPr/>
            </p:nvGrpSpPr>
            <p:grpSpPr>
              <a:xfrm>
                <a:off x="3073825" y="152400"/>
                <a:ext cx="5591075" cy="6731479"/>
                <a:chOff x="3073825" y="152400"/>
                <a:chExt cx="5591075" cy="6731479"/>
              </a:xfrm>
            </p:grpSpPr>
            <p:pic>
              <p:nvPicPr>
                <p:cNvPr id="323" name="Google Shape;323;g2d181f34c9f_0_9">
                  <a:extLst>
                    <a:ext uri="{FF2B5EF4-FFF2-40B4-BE49-F238E27FC236}">
                      <a16:creationId xmlns:a16="http://schemas.microsoft.com/office/drawing/2014/main" id="{91176873-74F4-DBC9-494D-46C24EC2C86D}"/>
                    </a:ext>
                  </a:extLst>
                </p:cNvPr>
                <p:cNvPicPr preferRelativeResize="0"/>
                <p:nvPr/>
              </p:nvPicPr>
              <p:blipFill rotWithShape="1">
                <a:blip r:embed="rId3">
                  <a:alphaModFix/>
                </a:blip>
                <a:srcRect l="2152"/>
                <a:stretch/>
              </p:blipFill>
              <p:spPr>
                <a:xfrm>
                  <a:off x="3073825" y="152400"/>
                  <a:ext cx="5591075" cy="6256149"/>
                </a:xfrm>
                <a:prstGeom prst="rect">
                  <a:avLst/>
                </a:prstGeom>
                <a:noFill/>
                <a:ln>
                  <a:noFill/>
                </a:ln>
              </p:spPr>
            </p:pic>
            <p:sp>
              <p:nvSpPr>
                <p:cNvPr id="324" name="Google Shape;324;g2d181f34c9f_0_9">
                  <a:extLst>
                    <a:ext uri="{FF2B5EF4-FFF2-40B4-BE49-F238E27FC236}">
                      <a16:creationId xmlns:a16="http://schemas.microsoft.com/office/drawing/2014/main" id="{6A846732-A300-6B06-88BD-14ECFDC36AB0}"/>
                    </a:ext>
                  </a:extLst>
                </p:cNvPr>
                <p:cNvSpPr txBox="1"/>
                <p:nvPr/>
              </p:nvSpPr>
              <p:spPr>
                <a:xfrm>
                  <a:off x="5870300" y="6081979"/>
                  <a:ext cx="1116000" cy="801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nl-NL">
                      <a:solidFill>
                        <a:schemeClr val="dk1"/>
                      </a:solidFill>
                    </a:rPr>
                    <a:t>pO</a:t>
                  </a:r>
                  <a:r>
                    <a:rPr lang="nl-NL" baseline="-25000">
                      <a:solidFill>
                        <a:schemeClr val="dk1"/>
                      </a:solidFill>
                    </a:rPr>
                    <a:t>2</a:t>
                  </a:r>
                  <a:r>
                    <a:rPr lang="nl-NL">
                      <a:solidFill>
                        <a:schemeClr val="dk1"/>
                      </a:solidFill>
                    </a:rPr>
                    <a:t> in kPa</a:t>
                  </a:r>
                  <a:endParaRPr>
                    <a:solidFill>
                      <a:schemeClr val="dk1"/>
                    </a:solidFill>
                  </a:endParaRPr>
                </a:p>
                <a:p>
                  <a:pPr marL="0" lvl="0" indent="0" algn="l" rtl="0">
                    <a:spcBef>
                      <a:spcPts val="1200"/>
                    </a:spcBef>
                    <a:spcAft>
                      <a:spcPts val="0"/>
                    </a:spcAft>
                    <a:buNone/>
                  </a:pPr>
                  <a:endParaRPr>
                    <a:solidFill>
                      <a:schemeClr val="dk1"/>
                    </a:solidFill>
                  </a:endParaRPr>
                </a:p>
              </p:txBody>
            </p:sp>
          </p:grpSp>
          <p:pic>
            <p:nvPicPr>
              <p:cNvPr id="325" name="Google Shape;325;g2d181f34c9f_0_9">
                <a:extLst>
                  <a:ext uri="{FF2B5EF4-FFF2-40B4-BE49-F238E27FC236}">
                    <a16:creationId xmlns:a16="http://schemas.microsoft.com/office/drawing/2014/main" id="{851EC810-A7A8-2E45-BC3A-8F89DCB2D0DB}"/>
                  </a:ext>
                </a:extLst>
              </p:cNvPr>
              <p:cNvPicPr preferRelativeResize="0"/>
              <p:nvPr/>
            </p:nvPicPr>
            <p:blipFill rotWithShape="1">
              <a:blip r:embed="rId3">
                <a:alphaModFix/>
              </a:blip>
              <a:srcRect l="2613" t="15776" r="93777" b="77128"/>
              <a:stretch/>
            </p:blipFill>
            <p:spPr>
              <a:xfrm rot="5400000">
                <a:off x="7028913" y="6266488"/>
                <a:ext cx="206225" cy="443849"/>
              </a:xfrm>
              <a:prstGeom prst="rect">
                <a:avLst/>
              </a:prstGeom>
              <a:noFill/>
              <a:ln>
                <a:noFill/>
              </a:ln>
            </p:spPr>
          </p:pic>
        </p:grpSp>
        <p:pic>
          <p:nvPicPr>
            <p:cNvPr id="334" name="Google Shape;334;g2d181f34c9f_0_9">
              <a:extLst>
                <a:ext uri="{FF2B5EF4-FFF2-40B4-BE49-F238E27FC236}">
                  <a16:creationId xmlns:a16="http://schemas.microsoft.com/office/drawing/2014/main" id="{4811308B-21A1-37FB-66FF-64CD4324D89C}"/>
                </a:ext>
              </a:extLst>
            </p:cNvPr>
            <p:cNvPicPr preferRelativeResize="0"/>
            <p:nvPr/>
          </p:nvPicPr>
          <p:blipFill rotWithShape="1">
            <a:blip r:embed="rId4">
              <a:alphaModFix/>
            </a:blip>
            <a:srcRect l="16984"/>
            <a:stretch/>
          </p:blipFill>
          <p:spPr>
            <a:xfrm>
              <a:off x="299175" y="535825"/>
              <a:ext cx="665700" cy="601875"/>
            </a:xfrm>
            <a:prstGeom prst="rect">
              <a:avLst/>
            </a:prstGeom>
            <a:noFill/>
            <a:ln>
              <a:noFill/>
            </a:ln>
          </p:spPr>
        </p:pic>
        <p:pic>
          <p:nvPicPr>
            <p:cNvPr id="335" name="Google Shape;335;g2d181f34c9f_0_9">
              <a:extLst>
                <a:ext uri="{FF2B5EF4-FFF2-40B4-BE49-F238E27FC236}">
                  <a16:creationId xmlns:a16="http://schemas.microsoft.com/office/drawing/2014/main" id="{70912FC5-469D-6DED-66D2-3888A77A0B14}"/>
                </a:ext>
              </a:extLst>
            </p:cNvPr>
            <p:cNvPicPr preferRelativeResize="0"/>
            <p:nvPr/>
          </p:nvPicPr>
          <p:blipFill>
            <a:blip r:embed="rId5">
              <a:alphaModFix/>
            </a:blip>
            <a:stretch>
              <a:fillRect/>
            </a:stretch>
          </p:blipFill>
          <p:spPr>
            <a:xfrm>
              <a:off x="231077" y="6127235"/>
              <a:ext cx="665700" cy="541115"/>
            </a:xfrm>
            <a:prstGeom prst="rect">
              <a:avLst/>
            </a:prstGeom>
            <a:noFill/>
            <a:ln>
              <a:noFill/>
            </a:ln>
          </p:spPr>
        </p:pic>
      </p:grpSp>
      <p:sp>
        <p:nvSpPr>
          <p:cNvPr id="336" name="Google Shape;336;g2d181f34c9f_0_9">
            <a:extLst>
              <a:ext uri="{FF2B5EF4-FFF2-40B4-BE49-F238E27FC236}">
                <a16:creationId xmlns:a16="http://schemas.microsoft.com/office/drawing/2014/main" id="{ABF8088B-E607-1D27-F490-BBE50F16F68C}"/>
              </a:ext>
            </a:extLst>
          </p:cNvPr>
          <p:cNvSpPr/>
          <p:nvPr/>
        </p:nvSpPr>
        <p:spPr>
          <a:xfrm>
            <a:off x="888675" y="495500"/>
            <a:ext cx="2826000" cy="601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7" name="Groep 6">
            <a:extLst>
              <a:ext uri="{FF2B5EF4-FFF2-40B4-BE49-F238E27FC236}">
                <a16:creationId xmlns:a16="http://schemas.microsoft.com/office/drawing/2014/main" id="{B5430A9F-9AB2-7053-47F2-C260DF68C8DD}"/>
              </a:ext>
            </a:extLst>
          </p:cNvPr>
          <p:cNvGrpSpPr/>
          <p:nvPr/>
        </p:nvGrpSpPr>
        <p:grpSpPr>
          <a:xfrm>
            <a:off x="1393025" y="1213900"/>
            <a:ext cx="3782325" cy="4079300"/>
            <a:chOff x="1393025" y="1213900"/>
            <a:chExt cx="3782325" cy="4079300"/>
          </a:xfrm>
        </p:grpSpPr>
        <p:sp>
          <p:nvSpPr>
            <p:cNvPr id="3" name="Google Shape;327;g2d181f34c9f_0_9">
              <a:extLst>
                <a:ext uri="{FF2B5EF4-FFF2-40B4-BE49-F238E27FC236}">
                  <a16:creationId xmlns:a16="http://schemas.microsoft.com/office/drawing/2014/main" id="{AC1DEA8F-49BF-B200-294E-DEC49474D3C2}"/>
                </a:ext>
              </a:extLst>
            </p:cNvPr>
            <p:cNvSpPr/>
            <p:nvPr/>
          </p:nvSpPr>
          <p:spPr>
            <a:xfrm>
              <a:off x="4098125" y="1213900"/>
              <a:ext cx="255600" cy="243900"/>
            </a:xfrm>
            <a:prstGeom prst="ellipse">
              <a:avLst/>
            </a:prstGeom>
            <a:noFill/>
            <a:ln w="381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0000"/>
                </a:solidFill>
                <a:latin typeface="Calibri"/>
                <a:ea typeface="Calibri"/>
                <a:cs typeface="Calibri"/>
                <a:sym typeface="Calibri"/>
              </a:endParaRPr>
            </a:p>
          </p:txBody>
        </p:sp>
        <p:sp>
          <p:nvSpPr>
            <p:cNvPr id="4" name="Google Shape;329;g2d181f34c9f_0_9">
              <a:extLst>
                <a:ext uri="{FF2B5EF4-FFF2-40B4-BE49-F238E27FC236}">
                  <a16:creationId xmlns:a16="http://schemas.microsoft.com/office/drawing/2014/main" id="{1E88A992-7DBD-7842-74A2-93E056DCE7AD}"/>
                </a:ext>
              </a:extLst>
            </p:cNvPr>
            <p:cNvSpPr/>
            <p:nvPr/>
          </p:nvSpPr>
          <p:spPr>
            <a:xfrm>
              <a:off x="1393025" y="5049300"/>
              <a:ext cx="255600" cy="243900"/>
            </a:xfrm>
            <a:prstGeom prst="ellipse">
              <a:avLst/>
            </a:prstGeom>
            <a:noFill/>
            <a:ln w="381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0000"/>
                </a:solidFill>
                <a:latin typeface="Calibri"/>
                <a:ea typeface="Calibri"/>
                <a:cs typeface="Calibri"/>
                <a:sym typeface="Calibri"/>
              </a:endParaRPr>
            </a:p>
          </p:txBody>
        </p:sp>
        <p:sp>
          <p:nvSpPr>
            <p:cNvPr id="5" name="Google Shape;330;g2d181f34c9f_0_9">
              <a:extLst>
                <a:ext uri="{FF2B5EF4-FFF2-40B4-BE49-F238E27FC236}">
                  <a16:creationId xmlns:a16="http://schemas.microsoft.com/office/drawing/2014/main" id="{8CC8DAC0-3DD9-F20E-36CF-3D156D1ABC00}"/>
                </a:ext>
              </a:extLst>
            </p:cNvPr>
            <p:cNvSpPr/>
            <p:nvPr/>
          </p:nvSpPr>
          <p:spPr>
            <a:xfrm>
              <a:off x="4521875" y="1316900"/>
              <a:ext cx="255600" cy="3859200"/>
            </a:xfrm>
            <a:prstGeom prst="rightBrace">
              <a:avLst>
                <a:gd name="adj1" fmla="val 50000"/>
                <a:gd name="adj2" fmla="val 50000"/>
              </a:avLst>
            </a:prstGeom>
            <a:noFill/>
            <a:ln w="1905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 name="Google Shape;333;g2d181f34c9f_0_9">
              <a:extLst>
                <a:ext uri="{FF2B5EF4-FFF2-40B4-BE49-F238E27FC236}">
                  <a16:creationId xmlns:a16="http://schemas.microsoft.com/office/drawing/2014/main" id="{40098F85-0661-F807-3020-CDB0309ECA19}"/>
                </a:ext>
              </a:extLst>
            </p:cNvPr>
            <p:cNvSpPr txBox="1"/>
            <p:nvPr/>
          </p:nvSpPr>
          <p:spPr>
            <a:xfrm rot="16200000">
              <a:off x="3761150" y="2777750"/>
              <a:ext cx="2357100" cy="47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NL" sz="1800" b="1">
                  <a:solidFill>
                    <a:schemeClr val="accent6"/>
                  </a:solidFill>
                </a:rPr>
                <a:t>97% - 18% = 79%</a:t>
              </a:r>
              <a:endParaRPr sz="1800" b="1">
                <a:solidFill>
                  <a:schemeClr val="accent6"/>
                </a:solidFill>
              </a:endParaRPr>
            </a:p>
          </p:txBody>
        </p:sp>
      </p:grpSp>
      <p:grpSp>
        <p:nvGrpSpPr>
          <p:cNvPr id="12" name="Groep 11">
            <a:extLst>
              <a:ext uri="{FF2B5EF4-FFF2-40B4-BE49-F238E27FC236}">
                <a16:creationId xmlns:a16="http://schemas.microsoft.com/office/drawing/2014/main" id="{5736E797-90F4-98C2-D79A-65769CE026C2}"/>
              </a:ext>
            </a:extLst>
          </p:cNvPr>
          <p:cNvGrpSpPr/>
          <p:nvPr/>
        </p:nvGrpSpPr>
        <p:grpSpPr>
          <a:xfrm>
            <a:off x="1393025" y="1366300"/>
            <a:ext cx="4316900" cy="4320600"/>
            <a:chOff x="1393025" y="1366300"/>
            <a:chExt cx="4316900" cy="4320600"/>
          </a:xfrm>
        </p:grpSpPr>
        <p:sp>
          <p:nvSpPr>
            <p:cNvPr id="8" name="Google Shape;326;g2d181f34c9f_0_9">
              <a:extLst>
                <a:ext uri="{FF2B5EF4-FFF2-40B4-BE49-F238E27FC236}">
                  <a16:creationId xmlns:a16="http://schemas.microsoft.com/office/drawing/2014/main" id="{AB0DB250-3DD4-62FE-0FD4-569CE1D9B1C6}"/>
                </a:ext>
              </a:extLst>
            </p:cNvPr>
            <p:cNvSpPr/>
            <p:nvPr/>
          </p:nvSpPr>
          <p:spPr>
            <a:xfrm>
              <a:off x="4098125" y="1366300"/>
              <a:ext cx="255600" cy="2439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0000"/>
                </a:solidFill>
                <a:latin typeface="Calibri"/>
                <a:ea typeface="Calibri"/>
                <a:cs typeface="Calibri"/>
                <a:sym typeface="Calibri"/>
              </a:endParaRPr>
            </a:p>
          </p:txBody>
        </p:sp>
        <p:sp>
          <p:nvSpPr>
            <p:cNvPr id="9" name="Google Shape;328;g2d181f34c9f_0_9">
              <a:extLst>
                <a:ext uri="{FF2B5EF4-FFF2-40B4-BE49-F238E27FC236}">
                  <a16:creationId xmlns:a16="http://schemas.microsoft.com/office/drawing/2014/main" id="{B9A8D3EB-A505-6BAF-501A-54703FCCFBDF}"/>
                </a:ext>
              </a:extLst>
            </p:cNvPr>
            <p:cNvSpPr/>
            <p:nvPr/>
          </p:nvSpPr>
          <p:spPr>
            <a:xfrm>
              <a:off x="1393025" y="5443000"/>
              <a:ext cx="255600" cy="2439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0000"/>
                </a:solidFill>
                <a:latin typeface="Calibri"/>
                <a:ea typeface="Calibri"/>
                <a:cs typeface="Calibri"/>
                <a:sym typeface="Calibri"/>
              </a:endParaRPr>
            </a:p>
          </p:txBody>
        </p:sp>
        <p:sp>
          <p:nvSpPr>
            <p:cNvPr id="10" name="Google Shape;331;g2d181f34c9f_0_9">
              <a:extLst>
                <a:ext uri="{FF2B5EF4-FFF2-40B4-BE49-F238E27FC236}">
                  <a16:creationId xmlns:a16="http://schemas.microsoft.com/office/drawing/2014/main" id="{2F0E4554-C059-6091-A99D-7C2E9FFABE3B}"/>
                </a:ext>
              </a:extLst>
            </p:cNvPr>
            <p:cNvSpPr/>
            <p:nvPr/>
          </p:nvSpPr>
          <p:spPr>
            <a:xfrm>
              <a:off x="5036400" y="1457800"/>
              <a:ext cx="255600" cy="4113300"/>
            </a:xfrm>
            <a:prstGeom prst="rightBrace">
              <a:avLst>
                <a:gd name="adj1" fmla="val 50000"/>
                <a:gd name="adj2" fmla="val 50000"/>
              </a:avLst>
            </a:prstGeom>
            <a:noFill/>
            <a:ln w="19050"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1" name="Google Shape;332;g2d181f34c9f_0_9">
              <a:extLst>
                <a:ext uri="{FF2B5EF4-FFF2-40B4-BE49-F238E27FC236}">
                  <a16:creationId xmlns:a16="http://schemas.microsoft.com/office/drawing/2014/main" id="{D18E3EB6-A7C6-D7AF-C3DD-1F21D7F90C35}"/>
                </a:ext>
              </a:extLst>
            </p:cNvPr>
            <p:cNvSpPr txBox="1"/>
            <p:nvPr/>
          </p:nvSpPr>
          <p:spPr>
            <a:xfrm rot="16200000">
              <a:off x="4298275" y="3032150"/>
              <a:ext cx="2334000" cy="48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NL" sz="1800" b="1">
                  <a:solidFill>
                    <a:srgbClr val="674EA7"/>
                  </a:solidFill>
                </a:rPr>
                <a:t>94% - 10% = 84%</a:t>
              </a:r>
              <a:endParaRPr sz="1800" b="1">
                <a:solidFill>
                  <a:srgbClr val="674EA7"/>
                </a:solidFill>
              </a:endParaRPr>
            </a:p>
          </p:txBody>
        </p:sp>
      </p:grpSp>
    </p:spTree>
    <p:extLst>
      <p:ext uri="{BB962C8B-B14F-4D97-AF65-F5344CB8AC3E}">
        <p14:creationId xmlns:p14="http://schemas.microsoft.com/office/powerpoint/2010/main" val="347422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Voorbeeld (2022-I)</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537FD7BB-351F-337F-8328-4BD1C1CDE229}"/>
              </a:ext>
            </a:extLst>
          </p:cNvPr>
          <p:cNvPicPr>
            <a:picLocks noChangeAspect="1"/>
          </p:cNvPicPr>
          <p:nvPr/>
        </p:nvPicPr>
        <p:blipFill>
          <a:blip r:embed="rId3"/>
          <a:stretch>
            <a:fillRect/>
          </a:stretch>
        </p:blipFill>
        <p:spPr>
          <a:xfrm>
            <a:off x="838200" y="1596206"/>
            <a:ext cx="9732435" cy="4896669"/>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t 1">
                <a:extLst>
                  <a:ext uri="{FF2B5EF4-FFF2-40B4-BE49-F238E27FC236}">
                    <a16:creationId xmlns:a16="http://schemas.microsoft.com/office/drawing/2014/main" id="{AD909EAA-F3F2-A7F2-606D-82B5FC3ECA20}"/>
                  </a:ext>
                </a:extLst>
              </p14:cNvPr>
              <p14:cNvContentPartPr/>
              <p14:nvPr/>
            </p14:nvContentPartPr>
            <p14:xfrm>
              <a:off x="5110480" y="2163400"/>
              <a:ext cx="4388400" cy="82440"/>
            </p14:xfrm>
          </p:contentPart>
        </mc:Choice>
        <mc:Fallback xmlns="">
          <p:pic>
            <p:nvPicPr>
              <p:cNvPr id="2" name="Inkt 1">
                <a:extLst>
                  <a:ext uri="{FF2B5EF4-FFF2-40B4-BE49-F238E27FC236}">
                    <a16:creationId xmlns:a16="http://schemas.microsoft.com/office/drawing/2014/main" id="{AD909EAA-F3F2-A7F2-606D-82B5FC3ECA20}"/>
                  </a:ext>
                </a:extLst>
              </p:cNvPr>
              <p:cNvPicPr/>
              <p:nvPr/>
            </p:nvPicPr>
            <p:blipFill>
              <a:blip r:embed="rId5"/>
              <a:stretch>
                <a:fillRect/>
              </a:stretch>
            </p:blipFill>
            <p:spPr>
              <a:xfrm>
                <a:off x="5056480" y="2055400"/>
                <a:ext cx="4496040" cy="298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t 3">
                <a:extLst>
                  <a:ext uri="{FF2B5EF4-FFF2-40B4-BE49-F238E27FC236}">
                    <a16:creationId xmlns:a16="http://schemas.microsoft.com/office/drawing/2014/main" id="{8CC733C0-DDD2-B618-A60A-8A27C15AB798}"/>
                  </a:ext>
                </a:extLst>
              </p14:cNvPr>
              <p14:cNvContentPartPr/>
              <p14:nvPr/>
            </p14:nvContentPartPr>
            <p14:xfrm>
              <a:off x="3383200" y="2468320"/>
              <a:ext cx="4449240" cy="31680"/>
            </p14:xfrm>
          </p:contentPart>
        </mc:Choice>
        <mc:Fallback xmlns="">
          <p:pic>
            <p:nvPicPr>
              <p:cNvPr id="4" name="Inkt 3">
                <a:extLst>
                  <a:ext uri="{FF2B5EF4-FFF2-40B4-BE49-F238E27FC236}">
                    <a16:creationId xmlns:a16="http://schemas.microsoft.com/office/drawing/2014/main" id="{8CC733C0-DDD2-B618-A60A-8A27C15AB798}"/>
                  </a:ext>
                </a:extLst>
              </p:cNvPr>
              <p:cNvPicPr/>
              <p:nvPr/>
            </p:nvPicPr>
            <p:blipFill>
              <a:blip r:embed="rId7"/>
              <a:stretch>
                <a:fillRect/>
              </a:stretch>
            </p:blipFill>
            <p:spPr>
              <a:xfrm>
                <a:off x="3329200" y="2360320"/>
                <a:ext cx="4556880" cy="247320"/>
              </a:xfrm>
              <a:prstGeom prst="rect">
                <a:avLst/>
              </a:prstGeom>
            </p:spPr>
          </p:pic>
        </mc:Fallback>
      </mc:AlternateContent>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40">
          <a:extLst>
            <a:ext uri="{FF2B5EF4-FFF2-40B4-BE49-F238E27FC236}">
              <a16:creationId xmlns:a16="http://schemas.microsoft.com/office/drawing/2014/main" id="{2FE42BBE-53F9-D878-C3A2-9AFCC7B59464}"/>
            </a:ext>
          </a:extLst>
        </p:cNvPr>
        <p:cNvGrpSpPr/>
        <p:nvPr/>
      </p:nvGrpSpPr>
      <p:grpSpPr>
        <a:xfrm>
          <a:off x="0" y="0"/>
          <a:ext cx="0" cy="0"/>
          <a:chOff x="0" y="0"/>
          <a:chExt cx="0" cy="0"/>
        </a:xfrm>
      </p:grpSpPr>
      <p:sp>
        <p:nvSpPr>
          <p:cNvPr id="341" name="Google Shape;341;p30">
            <a:extLst>
              <a:ext uri="{FF2B5EF4-FFF2-40B4-BE49-F238E27FC236}">
                <a16:creationId xmlns:a16="http://schemas.microsoft.com/office/drawing/2014/main" id="{70E14639-395E-3B0A-F6AE-660A0C362DB3}"/>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Voorbeeld (2022-I)</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332BD289-F088-1791-4F86-1AD2615165F5}"/>
              </a:ext>
            </a:extLst>
          </p:cNvPr>
          <p:cNvPicPr>
            <a:picLocks noChangeAspect="1"/>
          </p:cNvPicPr>
          <p:nvPr/>
        </p:nvPicPr>
        <p:blipFill>
          <a:blip r:embed="rId3"/>
          <a:stretch>
            <a:fillRect/>
          </a:stretch>
        </p:blipFill>
        <p:spPr>
          <a:xfrm>
            <a:off x="838200" y="1596206"/>
            <a:ext cx="9732435" cy="4896669"/>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t 1">
                <a:extLst>
                  <a:ext uri="{FF2B5EF4-FFF2-40B4-BE49-F238E27FC236}">
                    <a16:creationId xmlns:a16="http://schemas.microsoft.com/office/drawing/2014/main" id="{4A24D56A-C100-AB59-4A24-2EA94FBD0243}"/>
                  </a:ext>
                </a:extLst>
              </p14:cNvPr>
              <p14:cNvContentPartPr/>
              <p14:nvPr/>
            </p14:nvContentPartPr>
            <p14:xfrm>
              <a:off x="5110480" y="2163400"/>
              <a:ext cx="4388400" cy="82440"/>
            </p14:xfrm>
          </p:contentPart>
        </mc:Choice>
        <mc:Fallback xmlns="">
          <p:pic>
            <p:nvPicPr>
              <p:cNvPr id="2" name="Inkt 1">
                <a:extLst>
                  <a:ext uri="{FF2B5EF4-FFF2-40B4-BE49-F238E27FC236}">
                    <a16:creationId xmlns:a16="http://schemas.microsoft.com/office/drawing/2014/main" id="{4A24D56A-C100-AB59-4A24-2EA94FBD0243}"/>
                  </a:ext>
                </a:extLst>
              </p:cNvPr>
              <p:cNvPicPr/>
              <p:nvPr/>
            </p:nvPicPr>
            <p:blipFill>
              <a:blip r:embed="rId5"/>
              <a:stretch>
                <a:fillRect/>
              </a:stretch>
            </p:blipFill>
            <p:spPr>
              <a:xfrm>
                <a:off x="5056480" y="2055400"/>
                <a:ext cx="4496040" cy="298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t 3">
                <a:extLst>
                  <a:ext uri="{FF2B5EF4-FFF2-40B4-BE49-F238E27FC236}">
                    <a16:creationId xmlns:a16="http://schemas.microsoft.com/office/drawing/2014/main" id="{D0F9C21E-E2A7-09A0-9458-A83EEEA00A22}"/>
                  </a:ext>
                </a:extLst>
              </p14:cNvPr>
              <p14:cNvContentPartPr/>
              <p14:nvPr/>
            </p14:nvContentPartPr>
            <p14:xfrm>
              <a:off x="3383200" y="2468320"/>
              <a:ext cx="4449240" cy="31680"/>
            </p14:xfrm>
          </p:contentPart>
        </mc:Choice>
        <mc:Fallback xmlns="">
          <p:pic>
            <p:nvPicPr>
              <p:cNvPr id="4" name="Inkt 3">
                <a:extLst>
                  <a:ext uri="{FF2B5EF4-FFF2-40B4-BE49-F238E27FC236}">
                    <a16:creationId xmlns:a16="http://schemas.microsoft.com/office/drawing/2014/main" id="{D0F9C21E-E2A7-09A0-9458-A83EEEA00A22}"/>
                  </a:ext>
                </a:extLst>
              </p:cNvPr>
              <p:cNvPicPr/>
              <p:nvPr/>
            </p:nvPicPr>
            <p:blipFill>
              <a:blip r:embed="rId7"/>
              <a:stretch>
                <a:fillRect/>
              </a:stretch>
            </p:blipFill>
            <p:spPr>
              <a:xfrm>
                <a:off x="3329200" y="2360320"/>
                <a:ext cx="4556880" cy="247320"/>
              </a:xfrm>
              <a:prstGeom prst="rect">
                <a:avLst/>
              </a:prstGeom>
            </p:spPr>
          </p:pic>
        </mc:Fallback>
      </mc:AlternateContent>
      <p:pic>
        <p:nvPicPr>
          <p:cNvPr id="8" name="Afbeelding 7">
            <a:extLst>
              <a:ext uri="{FF2B5EF4-FFF2-40B4-BE49-F238E27FC236}">
                <a16:creationId xmlns:a16="http://schemas.microsoft.com/office/drawing/2014/main" id="{A9A0A80E-6879-C5B0-0662-73ABEFF5A0DE}"/>
              </a:ext>
            </a:extLst>
          </p:cNvPr>
          <p:cNvPicPr>
            <a:picLocks noChangeAspect="1"/>
          </p:cNvPicPr>
          <p:nvPr/>
        </p:nvPicPr>
        <p:blipFill>
          <a:blip r:embed="rId8"/>
          <a:srcRect t="9172"/>
          <a:stretch>
            <a:fillRect/>
          </a:stretch>
        </p:blipFill>
        <p:spPr>
          <a:xfrm>
            <a:off x="7153090" y="144640"/>
            <a:ext cx="4874460" cy="5951360"/>
          </a:xfrm>
          <a:prstGeom prst="rect">
            <a:avLst/>
          </a:prstGeom>
        </p:spPr>
      </p:pic>
      <p:grpSp>
        <p:nvGrpSpPr>
          <p:cNvPr id="14" name="Groep 13">
            <a:extLst>
              <a:ext uri="{FF2B5EF4-FFF2-40B4-BE49-F238E27FC236}">
                <a16:creationId xmlns:a16="http://schemas.microsoft.com/office/drawing/2014/main" id="{ED87496A-F390-19E0-5B72-F9917880C704}"/>
              </a:ext>
            </a:extLst>
          </p:cNvPr>
          <p:cNvGrpSpPr/>
          <p:nvPr/>
        </p:nvGrpSpPr>
        <p:grpSpPr>
          <a:xfrm>
            <a:off x="8024400" y="1778000"/>
            <a:ext cx="1615440" cy="3688080"/>
            <a:chOff x="8024400" y="1778000"/>
            <a:chExt cx="1615440" cy="3688080"/>
          </a:xfrm>
        </p:grpSpPr>
        <p:cxnSp>
          <p:nvCxnSpPr>
            <p:cNvPr id="7" name="Rechte verbindingslijn 6">
              <a:extLst>
                <a:ext uri="{FF2B5EF4-FFF2-40B4-BE49-F238E27FC236}">
                  <a16:creationId xmlns:a16="http://schemas.microsoft.com/office/drawing/2014/main" id="{E66C7FB5-4A7C-1334-8C70-A1C9B8991CC5}"/>
                </a:ext>
              </a:extLst>
            </p:cNvPr>
            <p:cNvCxnSpPr>
              <a:cxnSpLocks/>
            </p:cNvCxnSpPr>
            <p:nvPr/>
          </p:nvCxnSpPr>
          <p:spPr>
            <a:xfrm flipH="1">
              <a:off x="8024400" y="2153920"/>
              <a:ext cx="16154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B6BC349B-FA36-BE92-7881-861628DFB689}"/>
                </a:ext>
              </a:extLst>
            </p:cNvPr>
            <p:cNvCxnSpPr>
              <a:cxnSpLocks/>
            </p:cNvCxnSpPr>
            <p:nvPr/>
          </p:nvCxnSpPr>
          <p:spPr>
            <a:xfrm flipV="1">
              <a:off x="9619520" y="1778000"/>
              <a:ext cx="0" cy="36880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B7AFE33D-5040-C1E8-10B5-14765F971EB2}"/>
                </a:ext>
              </a:extLst>
            </p:cNvPr>
            <p:cNvCxnSpPr>
              <a:cxnSpLocks/>
            </p:cNvCxnSpPr>
            <p:nvPr/>
          </p:nvCxnSpPr>
          <p:spPr>
            <a:xfrm flipH="1">
              <a:off x="8024400" y="1788160"/>
              <a:ext cx="16154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p14="http://schemas.microsoft.com/office/powerpoint/2010/main">
        <mc:Choice Requires="p14">
          <p:contentPart p14:bwMode="auto" r:id="rId9">
            <p14:nvContentPartPr>
              <p14:cNvPr id="22" name="Inkt 21">
                <a:extLst>
                  <a:ext uri="{FF2B5EF4-FFF2-40B4-BE49-F238E27FC236}">
                    <a16:creationId xmlns:a16="http://schemas.microsoft.com/office/drawing/2014/main" id="{01AE2B32-B91E-E034-1192-76A883EF0E07}"/>
                  </a:ext>
                </a:extLst>
              </p14:cNvPr>
              <p14:cNvContentPartPr/>
              <p14:nvPr/>
            </p14:nvContentPartPr>
            <p14:xfrm>
              <a:off x="2062360" y="5848000"/>
              <a:ext cx="4750920" cy="46080"/>
            </p14:xfrm>
          </p:contentPart>
        </mc:Choice>
        <mc:Fallback xmlns="">
          <p:pic>
            <p:nvPicPr>
              <p:cNvPr id="22" name="Inkt 21">
                <a:extLst>
                  <a:ext uri="{FF2B5EF4-FFF2-40B4-BE49-F238E27FC236}">
                    <a16:creationId xmlns:a16="http://schemas.microsoft.com/office/drawing/2014/main" id="{01AE2B32-B91E-E034-1192-76A883EF0E07}"/>
                  </a:ext>
                </a:extLst>
              </p:cNvPr>
              <p:cNvPicPr/>
              <p:nvPr/>
            </p:nvPicPr>
            <p:blipFill>
              <a:blip r:embed="rId10"/>
              <a:stretch>
                <a:fillRect/>
              </a:stretch>
            </p:blipFill>
            <p:spPr>
              <a:xfrm>
                <a:off x="2008360" y="5740000"/>
                <a:ext cx="4858560" cy="261720"/>
              </a:xfrm>
              <a:prstGeom prst="rect">
                <a:avLst/>
              </a:prstGeom>
            </p:spPr>
          </p:pic>
        </mc:Fallback>
      </mc:AlternateContent>
    </p:spTree>
    <p:extLst>
      <p:ext uri="{BB962C8B-B14F-4D97-AF65-F5344CB8AC3E}">
        <p14:creationId xmlns:p14="http://schemas.microsoft.com/office/powerpoint/2010/main" val="36313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80">
          <a:extLst>
            <a:ext uri="{FF2B5EF4-FFF2-40B4-BE49-F238E27FC236}">
              <a16:creationId xmlns:a16="http://schemas.microsoft.com/office/drawing/2014/main" id="{AF151294-0B6C-F7C8-BA63-C91C262DE83D}"/>
            </a:ext>
          </a:extLst>
        </p:cNvPr>
        <p:cNvGrpSpPr/>
        <p:nvPr/>
      </p:nvGrpSpPr>
      <p:grpSpPr>
        <a:xfrm>
          <a:off x="0" y="0"/>
          <a:ext cx="0" cy="0"/>
          <a:chOff x="0" y="0"/>
          <a:chExt cx="0" cy="0"/>
        </a:xfrm>
      </p:grpSpPr>
      <p:sp>
        <p:nvSpPr>
          <p:cNvPr id="481" name="Google Shape;481;g23e4fb3f7be_0_11">
            <a:extLst>
              <a:ext uri="{FF2B5EF4-FFF2-40B4-BE49-F238E27FC236}">
                <a16:creationId xmlns:a16="http://schemas.microsoft.com/office/drawing/2014/main" id="{EFBC886A-0A8F-64DF-D6A2-4CE6B7784C1E}"/>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Afweercellen</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D8FA46C1-7CF4-F34C-4C4F-0920D6BAC5B3}"/>
              </a:ext>
            </a:extLst>
          </p:cNvPr>
          <p:cNvPicPr>
            <a:picLocks noChangeAspect="1"/>
          </p:cNvPicPr>
          <p:nvPr/>
        </p:nvPicPr>
        <p:blipFill>
          <a:blip r:embed="rId3"/>
          <a:srcRect r="4589"/>
          <a:stretch>
            <a:fillRect/>
          </a:stretch>
        </p:blipFill>
        <p:spPr>
          <a:xfrm>
            <a:off x="5039032" y="118301"/>
            <a:ext cx="7010401" cy="6601733"/>
          </a:xfrm>
          <a:prstGeom prst="rect">
            <a:avLst/>
          </a:prstGeom>
        </p:spPr>
      </p:pic>
      <p:sp>
        <p:nvSpPr>
          <p:cNvPr id="4" name="Google Shape;99;g2d17701bccb_0_0">
            <a:extLst>
              <a:ext uri="{FF2B5EF4-FFF2-40B4-BE49-F238E27FC236}">
                <a16:creationId xmlns:a16="http://schemas.microsoft.com/office/drawing/2014/main" id="{2AA5B49B-93BC-0E0D-F79B-8711A9F79764}"/>
              </a:ext>
            </a:extLst>
          </p:cNvPr>
          <p:cNvSpPr txBox="1">
            <a:spLocks noGrp="1"/>
          </p:cNvSpPr>
          <p:nvPr>
            <p:ph type="body" idx="1"/>
          </p:nvPr>
        </p:nvSpPr>
        <p:spPr>
          <a:xfrm>
            <a:off x="1491342" y="6314732"/>
            <a:ext cx="4604658" cy="1103339"/>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000">
                <a:solidFill>
                  <a:schemeClr val="tx1"/>
                </a:solidFill>
                <a:latin typeface="Effra" panose="02000506080000020004" pitchFamily="2" charset="0"/>
                <a:ea typeface="Arial"/>
                <a:cs typeface="Arial"/>
                <a:sym typeface="Arial"/>
              </a:rPr>
              <a:t>Binas 84I / </a:t>
            </a:r>
            <a:r>
              <a:rPr lang="nl-NL" sz="2000">
                <a:solidFill>
                  <a:schemeClr val="tx1"/>
                </a:solidFill>
                <a:latin typeface="Effra" panose="02000506080000020004"/>
              </a:rPr>
              <a:t>ScienceData p. 336+337</a:t>
            </a:r>
          </a:p>
          <a:p>
            <a:pPr marL="190500" lvl="0" indent="0" algn="l" rtl="0">
              <a:lnSpc>
                <a:spcPct val="90000"/>
              </a:lnSpc>
              <a:spcBef>
                <a:spcPts val="0"/>
              </a:spcBef>
              <a:spcAft>
                <a:spcPts val="0"/>
              </a:spcAft>
              <a:buSzPts val="2600"/>
              <a:buNone/>
            </a:pPr>
            <a:br>
              <a:rPr lang="nl-NL" sz="2800">
                <a:latin typeface="Effra" panose="02000506080000020004" pitchFamily="2" charset="0"/>
                <a:ea typeface="Arial"/>
                <a:cs typeface="Arial"/>
                <a:sym typeface="Arial"/>
              </a:rPr>
            </a:br>
            <a:endParaRPr lang="nl-NL" sz="2500">
              <a:latin typeface="Effra" panose="02000506080000020004" pitchFamily="2" charset="0"/>
              <a:ea typeface="Arial"/>
              <a:cs typeface="Arial"/>
              <a:sym typeface="Arial"/>
            </a:endParaRPr>
          </a:p>
        </p:txBody>
      </p:sp>
      <p:pic>
        <p:nvPicPr>
          <p:cNvPr id="5" name="Picture 2" descr="Afbeeldingsresultaat voor rode beenmerg">
            <a:extLst>
              <a:ext uri="{FF2B5EF4-FFF2-40B4-BE49-F238E27FC236}">
                <a16:creationId xmlns:a16="http://schemas.microsoft.com/office/drawing/2014/main" id="{AB0E70D5-4843-5C93-C1FA-5850593C8C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451"/>
          <a:stretch>
            <a:fillRect/>
          </a:stretch>
        </p:blipFill>
        <p:spPr bwMode="auto">
          <a:xfrm>
            <a:off x="877528" y="2074606"/>
            <a:ext cx="4068097" cy="2823037"/>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9A635DDF-DEA4-4118-17BA-786553B3DD7E}"/>
              </a:ext>
            </a:extLst>
          </p:cNvPr>
          <p:cNvSpPr txBox="1"/>
          <p:nvPr/>
        </p:nvSpPr>
        <p:spPr>
          <a:xfrm>
            <a:off x="798211" y="4924364"/>
            <a:ext cx="6096000" cy="276999"/>
          </a:xfrm>
          <a:prstGeom prst="rect">
            <a:avLst/>
          </a:prstGeom>
          <a:noFill/>
        </p:spPr>
        <p:txBody>
          <a:bodyPr wrap="square">
            <a:spAutoFit/>
          </a:bodyPr>
          <a:lstStyle/>
          <a:p>
            <a:r>
              <a:rPr lang="nl-NL" sz="1200">
                <a:solidFill>
                  <a:schemeClr val="tx1"/>
                </a:solidFill>
                <a:latin typeface="Effra" panose="02000506080000020004"/>
                <a:hlinkClick r:id="rId5">
                  <a:extLst>
                    <a:ext uri="{A12FA001-AC4F-418D-AE19-62706E023703}">
                      <ahyp:hlinkClr xmlns:ahyp="http://schemas.microsoft.com/office/drawing/2018/hyperlinkcolor" val="tx"/>
                    </a:ext>
                  </a:extLst>
                </a:hlinkClick>
              </a:rPr>
              <a:t>Bloed en bloedcellen - Nationale Vereniging ReumaZorg Nederland</a:t>
            </a:r>
            <a:endParaRPr lang="nl-NL" sz="1200">
              <a:solidFill>
                <a:schemeClr val="tx1"/>
              </a:solidFill>
              <a:latin typeface="Effra" panose="02000506080000020004"/>
            </a:endParaRPr>
          </a:p>
        </p:txBody>
      </p:sp>
    </p:spTree>
    <p:extLst>
      <p:ext uri="{BB962C8B-B14F-4D97-AF65-F5344CB8AC3E}">
        <p14:creationId xmlns:p14="http://schemas.microsoft.com/office/powerpoint/2010/main" val="24010356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grpSp>
        <p:nvGrpSpPr>
          <p:cNvPr id="470" name="Google Shape;470;g23e4fb3f7be_0_0"/>
          <p:cNvGrpSpPr/>
          <p:nvPr/>
        </p:nvGrpSpPr>
        <p:grpSpPr>
          <a:xfrm>
            <a:off x="2488019" y="108854"/>
            <a:ext cx="9563505" cy="6583276"/>
            <a:chOff x="2871438" y="108854"/>
            <a:chExt cx="9180086" cy="6583276"/>
          </a:xfrm>
        </p:grpSpPr>
        <p:grpSp>
          <p:nvGrpSpPr>
            <p:cNvPr id="471" name="Google Shape;471;g23e4fb3f7be_0_0"/>
            <p:cNvGrpSpPr/>
            <p:nvPr/>
          </p:nvGrpSpPr>
          <p:grpSpPr>
            <a:xfrm>
              <a:off x="2871438" y="108854"/>
              <a:ext cx="9180086" cy="6383954"/>
              <a:chOff x="2653828" y="295050"/>
              <a:chExt cx="9247594" cy="6081694"/>
            </a:xfrm>
          </p:grpSpPr>
          <p:grpSp>
            <p:nvGrpSpPr>
              <p:cNvPr id="472" name="Google Shape;472;g23e4fb3f7be_0_0"/>
              <p:cNvGrpSpPr/>
              <p:nvPr/>
            </p:nvGrpSpPr>
            <p:grpSpPr>
              <a:xfrm>
                <a:off x="2656126" y="484870"/>
                <a:ext cx="9243745" cy="5891874"/>
                <a:chOff x="2873059" y="1104388"/>
                <a:chExt cx="8350266" cy="5348955"/>
              </a:xfrm>
            </p:grpSpPr>
            <p:pic>
              <p:nvPicPr>
                <p:cNvPr id="473" name="Google Shape;473;g23e4fb3f7be_0_0"/>
                <p:cNvPicPr preferRelativeResize="0"/>
                <p:nvPr/>
              </p:nvPicPr>
              <p:blipFill rotWithShape="1">
                <a:blip r:embed="rId3">
                  <a:alphaModFix/>
                </a:blip>
                <a:srcRect b="-592"/>
                <a:stretch/>
              </p:blipFill>
              <p:spPr>
                <a:xfrm>
                  <a:off x="2873059" y="1506239"/>
                  <a:ext cx="4256699" cy="4123716"/>
                </a:xfrm>
                <a:prstGeom prst="rect">
                  <a:avLst/>
                </a:prstGeom>
                <a:noFill/>
                <a:ln>
                  <a:noFill/>
                </a:ln>
              </p:spPr>
            </p:pic>
            <p:pic>
              <p:nvPicPr>
                <p:cNvPr id="474" name="Google Shape;474;g23e4fb3f7be_0_0"/>
                <p:cNvPicPr preferRelativeResize="0"/>
                <p:nvPr/>
              </p:nvPicPr>
              <p:blipFill rotWithShape="1">
                <a:blip r:embed="rId4">
                  <a:alphaModFix/>
                </a:blip>
                <a:srcRect l="1797" t="-3993"/>
                <a:stretch/>
              </p:blipFill>
              <p:spPr>
                <a:xfrm>
                  <a:off x="7090522" y="1104388"/>
                  <a:ext cx="4132803" cy="5348955"/>
                </a:xfrm>
                <a:prstGeom prst="rect">
                  <a:avLst/>
                </a:prstGeom>
                <a:noFill/>
                <a:ln>
                  <a:noFill/>
                </a:ln>
              </p:spPr>
            </p:pic>
          </p:grpSp>
          <p:pic>
            <p:nvPicPr>
              <p:cNvPr id="475" name="Google Shape;475;g23e4fb3f7be_0_0"/>
              <p:cNvPicPr preferRelativeResize="0"/>
              <p:nvPr/>
            </p:nvPicPr>
            <p:blipFill rotWithShape="1">
              <a:blip r:embed="rId5">
                <a:alphaModFix/>
              </a:blip>
              <a:srcRect/>
              <a:stretch/>
            </p:blipFill>
            <p:spPr>
              <a:xfrm>
                <a:off x="2653828" y="295050"/>
                <a:ext cx="9247594" cy="434295"/>
              </a:xfrm>
              <a:prstGeom prst="rect">
                <a:avLst/>
              </a:prstGeom>
              <a:noFill/>
              <a:ln>
                <a:noFill/>
              </a:ln>
            </p:spPr>
          </p:pic>
        </p:grpSp>
        <p:pic>
          <p:nvPicPr>
            <p:cNvPr id="476" name="Google Shape;476;g23e4fb3f7be_0_0"/>
            <p:cNvPicPr preferRelativeResize="0"/>
            <p:nvPr/>
          </p:nvPicPr>
          <p:blipFill rotWithShape="1">
            <a:blip r:embed="rId6">
              <a:alphaModFix/>
            </a:blip>
            <a:srcRect/>
            <a:stretch/>
          </p:blipFill>
          <p:spPr>
            <a:xfrm>
              <a:off x="2936253" y="5392834"/>
              <a:ext cx="4773987" cy="1299296"/>
            </a:xfrm>
            <a:prstGeom prst="rect">
              <a:avLst/>
            </a:prstGeom>
            <a:noFill/>
            <a:ln>
              <a:noFill/>
            </a:ln>
          </p:spPr>
        </p:pic>
      </p:grpSp>
      <p:sp>
        <p:nvSpPr>
          <p:cNvPr id="5" name="Google Shape;99;g2d17701bccb_0_0">
            <a:extLst>
              <a:ext uri="{FF2B5EF4-FFF2-40B4-BE49-F238E27FC236}">
                <a16:creationId xmlns:a16="http://schemas.microsoft.com/office/drawing/2014/main" id="{C7352AA1-02DC-C245-EF89-7E8DE0561BA0}"/>
              </a:ext>
            </a:extLst>
          </p:cNvPr>
          <p:cNvSpPr txBox="1">
            <a:spLocks noGrp="1"/>
          </p:cNvSpPr>
          <p:nvPr>
            <p:ph type="body" idx="1"/>
          </p:nvPr>
        </p:nvSpPr>
        <p:spPr>
          <a:xfrm>
            <a:off x="1624572" y="6306330"/>
            <a:ext cx="3596521" cy="1103339"/>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000">
                <a:latin typeface="Effra" panose="02000506080000020004" pitchFamily="2" charset="0"/>
                <a:ea typeface="Arial"/>
                <a:cs typeface="Arial"/>
                <a:sym typeface="Arial"/>
              </a:rPr>
              <a:t>Binas 84L / </a:t>
            </a:r>
            <a:r>
              <a:rPr lang="nl-NL" sz="2000">
                <a:latin typeface="Effra" panose="02000506080000020004"/>
              </a:rPr>
              <a:t>ScienceData p. 345</a:t>
            </a:r>
          </a:p>
          <a:p>
            <a:pPr marL="190500" lvl="0" indent="0" algn="l" rtl="0">
              <a:lnSpc>
                <a:spcPct val="90000"/>
              </a:lnSpc>
              <a:spcBef>
                <a:spcPts val="0"/>
              </a:spcBef>
              <a:spcAft>
                <a:spcPts val="0"/>
              </a:spcAft>
              <a:buSzPts val="2600"/>
              <a:buNone/>
            </a:pPr>
            <a:br>
              <a:rPr lang="nl-NL" sz="2800">
                <a:latin typeface="Effra" panose="02000506080000020004" pitchFamily="2" charset="0"/>
                <a:ea typeface="Arial"/>
                <a:cs typeface="Arial"/>
                <a:sym typeface="Arial"/>
              </a:rPr>
            </a:br>
            <a:endParaRPr lang="nl-NL" sz="2500">
              <a:latin typeface="Effra" panose="02000506080000020004" pitchFamily="2" charset="0"/>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a:extLst>
            <a:ext uri="{FF2B5EF4-FFF2-40B4-BE49-F238E27FC236}">
              <a16:creationId xmlns:a16="http://schemas.microsoft.com/office/drawing/2014/main" id="{6D6D96D0-7C84-4402-F34D-B151940D0607}"/>
            </a:ext>
          </a:extLst>
        </p:cNvPr>
        <p:cNvGrpSpPr/>
        <p:nvPr/>
      </p:nvGrpSpPr>
      <p:grpSpPr>
        <a:xfrm>
          <a:off x="0" y="0"/>
          <a:ext cx="0" cy="0"/>
          <a:chOff x="0" y="0"/>
          <a:chExt cx="0" cy="0"/>
        </a:xfrm>
      </p:grpSpPr>
      <p:sp>
        <p:nvSpPr>
          <p:cNvPr id="107" name="Google Shape;107;g2d14e319473_0_5">
            <a:extLst>
              <a:ext uri="{FF2B5EF4-FFF2-40B4-BE49-F238E27FC236}">
                <a16:creationId xmlns:a16="http://schemas.microsoft.com/office/drawing/2014/main" id="{0E710CE3-4EAD-6D13-26EF-9F49882F7917}"/>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nl-NL">
                <a:latin typeface="Effra" panose="02000506080000020004" pitchFamily="2" charset="0"/>
                <a:ea typeface="Arial"/>
                <a:cs typeface="Arial"/>
                <a:sym typeface="Arial"/>
              </a:rPr>
              <a:t>Tijdcodes streams 2023, 2024 en 2025</a:t>
            </a:r>
            <a:endParaRPr>
              <a:latin typeface="Effra" panose="02000506080000020004" pitchFamily="2" charset="0"/>
              <a:ea typeface="Arial"/>
              <a:cs typeface="Arial"/>
              <a:sym typeface="Arial"/>
            </a:endParaRPr>
          </a:p>
        </p:txBody>
      </p:sp>
      <p:grpSp>
        <p:nvGrpSpPr>
          <p:cNvPr id="13" name="Groep 12">
            <a:extLst>
              <a:ext uri="{FF2B5EF4-FFF2-40B4-BE49-F238E27FC236}">
                <a16:creationId xmlns:a16="http://schemas.microsoft.com/office/drawing/2014/main" id="{242AE7C5-19DA-BA09-770F-AB9BE64CCD39}"/>
              </a:ext>
            </a:extLst>
          </p:cNvPr>
          <p:cNvGrpSpPr/>
          <p:nvPr/>
        </p:nvGrpSpPr>
        <p:grpSpPr>
          <a:xfrm>
            <a:off x="280582" y="1598402"/>
            <a:ext cx="11556751" cy="4740210"/>
            <a:chOff x="280582" y="1598402"/>
            <a:chExt cx="11556751" cy="4740210"/>
          </a:xfrm>
        </p:grpSpPr>
        <p:sp>
          <p:nvSpPr>
            <p:cNvPr id="114" name="Google Shape;114;g2d14e319473_0_5">
              <a:extLst>
                <a:ext uri="{FF2B5EF4-FFF2-40B4-BE49-F238E27FC236}">
                  <a16:creationId xmlns:a16="http://schemas.microsoft.com/office/drawing/2014/main" id="{3321A822-1564-43E2-EFF8-B814E1BD6D72}"/>
                </a:ext>
              </a:extLst>
            </p:cNvPr>
            <p:cNvSpPr txBox="1"/>
            <p:nvPr/>
          </p:nvSpPr>
          <p:spPr>
            <a:xfrm>
              <a:off x="280582" y="1598402"/>
              <a:ext cx="321074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NL" sz="2400" b="1" u="sng" dirty="0">
                  <a:solidFill>
                    <a:schemeClr val="accent1"/>
                  </a:solidFill>
                  <a:latin typeface="Effra" panose="02000506080000020004" pitchFamily="2" charset="0"/>
                  <a:hlinkClick r:id="rId3">
                    <a:extLst>
                      <a:ext uri="{A12FA001-AC4F-418D-AE19-62706E023703}">
                        <ahyp:hlinkClr xmlns:ahyp="http://schemas.microsoft.com/office/drawing/2018/hyperlinkcolor" val="tx"/>
                      </a:ext>
                    </a:extLst>
                  </a:hlinkClick>
                </a:rPr>
                <a:t>Stream 2023</a:t>
              </a:r>
              <a:endParaRPr sz="2400" b="1" dirty="0">
                <a:solidFill>
                  <a:schemeClr val="accent1"/>
                </a:solidFill>
                <a:latin typeface="Effra" panose="02000506080000020004" pitchFamily="2" charset="0"/>
              </a:endParaRPr>
            </a:p>
          </p:txBody>
        </p:sp>
        <p:sp>
          <p:nvSpPr>
            <p:cNvPr id="6" name="Tekstvak 5">
              <a:extLst>
                <a:ext uri="{FF2B5EF4-FFF2-40B4-BE49-F238E27FC236}">
                  <a16:creationId xmlns:a16="http://schemas.microsoft.com/office/drawing/2014/main" id="{B32F94E5-0F61-24FF-A445-7B0ED9A97D23}"/>
                </a:ext>
              </a:extLst>
            </p:cNvPr>
            <p:cNvSpPr txBox="1"/>
            <p:nvPr/>
          </p:nvSpPr>
          <p:spPr>
            <a:xfrm>
              <a:off x="4021409" y="1644619"/>
              <a:ext cx="2226176" cy="461665"/>
            </a:xfrm>
            <a:prstGeom prst="rect">
              <a:avLst/>
            </a:prstGeom>
            <a:noFill/>
          </p:spPr>
          <p:txBody>
            <a:bodyPr wrap="square" rtlCol="0">
              <a:spAutoFit/>
            </a:bodyPr>
            <a:lstStyle/>
            <a:p>
              <a:r>
                <a:rPr lang="nl-NL" sz="2400" b="1">
                  <a:solidFill>
                    <a:schemeClr val="accent1"/>
                  </a:solidFill>
                  <a:latin typeface="Effra" panose="02000506080000020004"/>
                  <a:hlinkClick r:id="rId4">
                    <a:extLst>
                      <a:ext uri="{A12FA001-AC4F-418D-AE19-62706E023703}">
                        <ahyp:hlinkClr xmlns:ahyp="http://schemas.microsoft.com/office/drawing/2018/hyperlinkcolor" val="tx"/>
                      </a:ext>
                    </a:extLst>
                  </a:hlinkClick>
                </a:rPr>
                <a:t>Stream 2024</a:t>
              </a:r>
              <a:endParaRPr lang="nl-NL" sz="2400" b="1">
                <a:solidFill>
                  <a:schemeClr val="accent1"/>
                </a:solidFill>
                <a:latin typeface="Effra" panose="02000506080000020004"/>
              </a:endParaRPr>
            </a:p>
          </p:txBody>
        </p:sp>
        <p:pic>
          <p:nvPicPr>
            <p:cNvPr id="8" name="Afbeelding 7">
              <a:extLst>
                <a:ext uri="{FF2B5EF4-FFF2-40B4-BE49-F238E27FC236}">
                  <a16:creationId xmlns:a16="http://schemas.microsoft.com/office/drawing/2014/main" id="{2CA8659C-BFD9-9830-3576-70E87114B5A5}"/>
                </a:ext>
              </a:extLst>
            </p:cNvPr>
            <p:cNvPicPr>
              <a:picLocks noChangeAspect="1"/>
            </p:cNvPicPr>
            <p:nvPr/>
          </p:nvPicPr>
          <p:blipFill>
            <a:blip r:embed="rId5"/>
            <a:stretch>
              <a:fillRect/>
            </a:stretch>
          </p:blipFill>
          <p:spPr>
            <a:xfrm>
              <a:off x="329845" y="2200059"/>
              <a:ext cx="3447470" cy="4138553"/>
            </a:xfrm>
            <a:prstGeom prst="rect">
              <a:avLst/>
            </a:prstGeom>
          </p:spPr>
        </p:pic>
        <p:pic>
          <p:nvPicPr>
            <p:cNvPr id="10" name="Afbeelding 9">
              <a:extLst>
                <a:ext uri="{FF2B5EF4-FFF2-40B4-BE49-F238E27FC236}">
                  <a16:creationId xmlns:a16="http://schemas.microsoft.com/office/drawing/2014/main" id="{857630B9-3137-A421-DADA-9180C89F9816}"/>
                </a:ext>
              </a:extLst>
            </p:cNvPr>
            <p:cNvPicPr>
              <a:picLocks noChangeAspect="1"/>
            </p:cNvPicPr>
            <p:nvPr/>
          </p:nvPicPr>
          <p:blipFill>
            <a:blip r:embed="rId6"/>
            <a:stretch>
              <a:fillRect/>
            </a:stretch>
          </p:blipFill>
          <p:spPr>
            <a:xfrm>
              <a:off x="4098781" y="2204015"/>
              <a:ext cx="3679412" cy="4134597"/>
            </a:xfrm>
            <a:prstGeom prst="rect">
              <a:avLst/>
            </a:prstGeom>
          </p:spPr>
        </p:pic>
        <p:pic>
          <p:nvPicPr>
            <p:cNvPr id="3" name="Afbeelding 2">
              <a:extLst>
                <a:ext uri="{FF2B5EF4-FFF2-40B4-BE49-F238E27FC236}">
                  <a16:creationId xmlns:a16="http://schemas.microsoft.com/office/drawing/2014/main" id="{A67EA5B1-06F8-6AEA-6BBD-43F6D8F1B466}"/>
                </a:ext>
              </a:extLst>
            </p:cNvPr>
            <p:cNvPicPr>
              <a:picLocks noChangeAspect="1"/>
            </p:cNvPicPr>
            <p:nvPr/>
          </p:nvPicPr>
          <p:blipFill>
            <a:blip r:embed="rId7"/>
            <a:stretch>
              <a:fillRect/>
            </a:stretch>
          </p:blipFill>
          <p:spPr>
            <a:xfrm>
              <a:off x="8083860" y="2200059"/>
              <a:ext cx="3753473" cy="4134596"/>
            </a:xfrm>
            <a:prstGeom prst="rect">
              <a:avLst/>
            </a:prstGeom>
          </p:spPr>
        </p:pic>
        <p:sp>
          <p:nvSpPr>
            <p:cNvPr id="9" name="Tekstvak 8">
              <a:extLst>
                <a:ext uri="{FF2B5EF4-FFF2-40B4-BE49-F238E27FC236}">
                  <a16:creationId xmlns:a16="http://schemas.microsoft.com/office/drawing/2014/main" id="{D6DF6986-D212-1C8D-F4AD-A617CD76300E}"/>
                </a:ext>
              </a:extLst>
            </p:cNvPr>
            <p:cNvSpPr txBox="1"/>
            <p:nvPr/>
          </p:nvSpPr>
          <p:spPr>
            <a:xfrm>
              <a:off x="8042500" y="1639999"/>
              <a:ext cx="2226176" cy="461665"/>
            </a:xfrm>
            <a:prstGeom prst="rect">
              <a:avLst/>
            </a:prstGeom>
            <a:noFill/>
          </p:spPr>
          <p:txBody>
            <a:bodyPr wrap="square" rtlCol="0">
              <a:spAutoFit/>
            </a:bodyPr>
            <a:lstStyle/>
            <a:p>
              <a:r>
                <a:rPr lang="nl-NL" sz="2400" b="1">
                  <a:solidFill>
                    <a:schemeClr val="accent1"/>
                  </a:solidFill>
                  <a:latin typeface="Effra" panose="02000506080000020004"/>
                  <a:hlinkClick r:id="rId8"/>
                </a:rPr>
                <a:t>Stream 2025</a:t>
              </a:r>
              <a:endParaRPr lang="nl-NL" sz="2400" b="1">
                <a:solidFill>
                  <a:schemeClr val="accent1"/>
                </a:solidFill>
                <a:latin typeface="Effra" panose="02000506080000020004"/>
              </a:endParaRPr>
            </a:p>
          </p:txBody>
        </p:sp>
      </p:grpSp>
    </p:spTree>
    <p:extLst>
      <p:ext uri="{BB962C8B-B14F-4D97-AF65-F5344CB8AC3E}">
        <p14:creationId xmlns:p14="http://schemas.microsoft.com/office/powerpoint/2010/main" val="5501100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80">
          <a:extLst>
            <a:ext uri="{FF2B5EF4-FFF2-40B4-BE49-F238E27FC236}">
              <a16:creationId xmlns:a16="http://schemas.microsoft.com/office/drawing/2014/main" id="{EF8A3131-FEB7-5CDA-4391-6FE0DD1A4C94}"/>
            </a:ext>
          </a:extLst>
        </p:cNvPr>
        <p:cNvGrpSpPr/>
        <p:nvPr/>
      </p:nvGrpSpPr>
      <p:grpSpPr>
        <a:xfrm>
          <a:off x="0" y="0"/>
          <a:ext cx="0" cy="0"/>
          <a:chOff x="0" y="0"/>
          <a:chExt cx="0" cy="0"/>
        </a:xfrm>
      </p:grpSpPr>
      <p:sp>
        <p:nvSpPr>
          <p:cNvPr id="481" name="Google Shape;481;g23e4fb3f7be_0_11">
            <a:extLst>
              <a:ext uri="{FF2B5EF4-FFF2-40B4-BE49-F238E27FC236}">
                <a16:creationId xmlns:a16="http://schemas.microsoft.com/office/drawing/2014/main" id="{062F9742-F388-E042-946E-F1324C460608}"/>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Aangeboren afweer</a:t>
            </a:r>
            <a:endParaRPr>
              <a:latin typeface="Effra" panose="02000506080000020004" pitchFamily="2" charset="0"/>
              <a:ea typeface="Arial"/>
              <a:cs typeface="Arial"/>
              <a:sym typeface="Arial"/>
            </a:endParaRPr>
          </a:p>
        </p:txBody>
      </p:sp>
      <p:sp>
        <p:nvSpPr>
          <p:cNvPr id="2" name="Google Shape;99;g2d17701bccb_0_0">
            <a:extLst>
              <a:ext uri="{FF2B5EF4-FFF2-40B4-BE49-F238E27FC236}">
                <a16:creationId xmlns:a16="http://schemas.microsoft.com/office/drawing/2014/main" id="{C16F3E2D-624A-27CF-E662-65342E2642A5}"/>
              </a:ext>
            </a:extLst>
          </p:cNvPr>
          <p:cNvSpPr txBox="1">
            <a:spLocks noGrp="1"/>
          </p:cNvSpPr>
          <p:nvPr>
            <p:ph type="body" idx="1"/>
          </p:nvPr>
        </p:nvSpPr>
        <p:spPr>
          <a:xfrm>
            <a:off x="663480" y="1590455"/>
            <a:ext cx="6792729" cy="5646121"/>
          </a:xfrm>
          <a:prstGeom prst="rect">
            <a:avLst/>
          </a:prstGeom>
          <a:noFill/>
          <a:ln>
            <a:noFill/>
          </a:ln>
        </p:spPr>
        <p:txBody>
          <a:bodyPr spcFirstLastPara="1" wrap="square" lIns="91425" tIns="45700" rIns="91425" bIns="45700" anchor="t" anchorCtr="0">
            <a:spAutoFit/>
          </a:bodyPr>
          <a:lstStyle/>
          <a:p>
            <a:pPr marL="635000" lvl="0" indent="-444500">
              <a:spcBef>
                <a:spcPts val="0"/>
              </a:spcBef>
              <a:buSzPts val="2600"/>
            </a:pPr>
            <a:r>
              <a:rPr lang="en-US" sz="2400" b="1" dirty="0" err="1">
                <a:latin typeface="Effra" panose="02000506080000020004"/>
                <a:sym typeface="Wingdings" panose="05000000000000000000" pitchFamily="2" charset="2"/>
              </a:rPr>
              <a:t>Aangeboren</a:t>
            </a:r>
            <a:r>
              <a:rPr lang="en-US" sz="2400" b="1" dirty="0">
                <a:latin typeface="Effra" panose="02000506080000020004"/>
                <a:sym typeface="Wingdings" panose="05000000000000000000" pitchFamily="2" charset="2"/>
              </a:rPr>
              <a:t> </a:t>
            </a:r>
            <a:r>
              <a:rPr lang="en-US" sz="2400" dirty="0">
                <a:latin typeface="Effra" panose="02000506080000020004"/>
                <a:sym typeface="Wingdings" panose="05000000000000000000" pitchFamily="2" charset="2"/>
              </a:rPr>
              <a:t>of</a:t>
            </a:r>
            <a:r>
              <a:rPr lang="en-US" sz="2400" b="1" dirty="0">
                <a:latin typeface="Effra" panose="02000506080000020004"/>
                <a:sym typeface="Wingdings" panose="05000000000000000000" pitchFamily="2" charset="2"/>
              </a:rPr>
              <a:t> </a:t>
            </a:r>
            <a:r>
              <a:rPr lang="en-US" sz="2400" b="1" dirty="0" err="1">
                <a:latin typeface="Effra" panose="02000506080000020004"/>
                <a:sym typeface="Wingdings" panose="05000000000000000000" pitchFamily="2" charset="2"/>
              </a:rPr>
              <a:t>aspecifieke</a:t>
            </a:r>
            <a:r>
              <a:rPr lang="en-US" sz="2400" b="1" dirty="0">
                <a:latin typeface="Effra" panose="02000506080000020004"/>
                <a:sym typeface="Wingdings" panose="05000000000000000000" pitchFamily="2" charset="2"/>
              </a:rPr>
              <a:t> </a:t>
            </a:r>
            <a:r>
              <a:rPr lang="en-US" sz="2400" b="1" dirty="0" err="1">
                <a:latin typeface="Effra" panose="02000506080000020004"/>
                <a:sym typeface="Wingdings" panose="05000000000000000000" pitchFamily="2" charset="2"/>
              </a:rPr>
              <a:t>afweer</a:t>
            </a:r>
            <a:br>
              <a:rPr lang="en-US" sz="2400" dirty="0">
                <a:latin typeface="Effra" panose="02000506080000020004"/>
                <a:sym typeface="Wingdings" panose="05000000000000000000" pitchFamily="2" charset="2"/>
              </a:rPr>
            </a:br>
            <a:br>
              <a:rPr lang="en-US" sz="2400" dirty="0">
                <a:latin typeface="Effra" panose="02000506080000020004"/>
                <a:sym typeface="Wingdings" panose="05000000000000000000" pitchFamily="2" charset="2"/>
              </a:rPr>
            </a:br>
            <a:r>
              <a:rPr lang="en-US" sz="2400" dirty="0">
                <a:latin typeface="Effra" panose="02000506080000020004"/>
                <a:sym typeface="Wingdings" panose="05000000000000000000" pitchFamily="2" charset="2"/>
              </a:rPr>
              <a:t>- </a:t>
            </a:r>
            <a:r>
              <a:rPr lang="en-US" sz="2400" dirty="0" err="1">
                <a:latin typeface="Effra" panose="02000506080000020004"/>
                <a:sym typeface="Wingdings" panose="05000000000000000000" pitchFamily="2" charset="2"/>
              </a:rPr>
              <a:t>Fysieke</a:t>
            </a:r>
            <a:r>
              <a:rPr lang="en-US" sz="2400" dirty="0">
                <a:latin typeface="Effra" panose="02000506080000020004"/>
                <a:sym typeface="Wingdings" panose="05000000000000000000" pitchFamily="2" charset="2"/>
              </a:rPr>
              <a:t> </a:t>
            </a:r>
            <a:r>
              <a:rPr lang="en-US" sz="2400" dirty="0" err="1">
                <a:latin typeface="Effra" panose="02000506080000020004"/>
                <a:sym typeface="Wingdings" panose="05000000000000000000" pitchFamily="2" charset="2"/>
              </a:rPr>
              <a:t>en</a:t>
            </a:r>
            <a:r>
              <a:rPr lang="en-US" sz="2400" dirty="0">
                <a:latin typeface="Effra" panose="02000506080000020004"/>
                <a:sym typeface="Wingdings" panose="05000000000000000000" pitchFamily="2" charset="2"/>
              </a:rPr>
              <a:t> </a:t>
            </a:r>
            <a:r>
              <a:rPr lang="en-US" sz="2400" dirty="0" err="1">
                <a:latin typeface="Effra" panose="02000506080000020004"/>
                <a:sym typeface="Wingdings" panose="05000000000000000000" pitchFamily="2" charset="2"/>
              </a:rPr>
              <a:t>biochemische</a:t>
            </a:r>
            <a:r>
              <a:rPr lang="en-US" sz="2400" dirty="0">
                <a:latin typeface="Effra" panose="02000506080000020004"/>
                <a:sym typeface="Wingdings" panose="05000000000000000000" pitchFamily="2" charset="2"/>
              </a:rPr>
              <a:t> </a:t>
            </a:r>
            <a:r>
              <a:rPr lang="en-US" sz="2400" dirty="0" err="1">
                <a:latin typeface="Effra" panose="02000506080000020004"/>
                <a:sym typeface="Wingdings" panose="05000000000000000000" pitchFamily="2" charset="2"/>
              </a:rPr>
              <a:t>barrières</a:t>
            </a:r>
            <a:r>
              <a:rPr lang="en-US" sz="2400" dirty="0">
                <a:latin typeface="Effra" panose="02000506080000020004"/>
                <a:sym typeface="Wingdings" panose="05000000000000000000" pitchFamily="2" charset="2"/>
              </a:rPr>
              <a:t>  </a:t>
            </a:r>
            <a:br>
              <a:rPr lang="en-US" sz="2400" dirty="0">
                <a:latin typeface="Effra" panose="02000506080000020004"/>
                <a:sym typeface="Wingdings" panose="05000000000000000000" pitchFamily="2" charset="2"/>
              </a:rPr>
            </a:br>
            <a:r>
              <a:rPr lang="en-US" sz="2400" dirty="0">
                <a:latin typeface="Effra" panose="02000506080000020004"/>
                <a:sym typeface="Wingdings" panose="05000000000000000000" pitchFamily="2" charset="2"/>
              </a:rPr>
              <a:t>  </a:t>
            </a:r>
            <a:r>
              <a:rPr lang="en-US" sz="2400" dirty="0" err="1">
                <a:latin typeface="Effra" panose="02000506080000020004"/>
                <a:sym typeface="Wingdings" panose="05000000000000000000" pitchFamily="2" charset="2"/>
              </a:rPr>
              <a:t>voorkomen</a:t>
            </a:r>
            <a:r>
              <a:rPr lang="en-US" sz="2400" dirty="0">
                <a:latin typeface="Effra" panose="02000506080000020004"/>
                <a:sym typeface="Wingdings" panose="05000000000000000000" pitchFamily="2" charset="2"/>
              </a:rPr>
              <a:t> het </a:t>
            </a:r>
            <a:r>
              <a:rPr lang="en-US" sz="2400" dirty="0" err="1">
                <a:latin typeface="Effra" panose="02000506080000020004"/>
                <a:sym typeface="Wingdings" panose="05000000000000000000" pitchFamily="2" charset="2"/>
              </a:rPr>
              <a:t>binnendringen</a:t>
            </a:r>
            <a:r>
              <a:rPr lang="en-US" sz="2400" dirty="0">
                <a:latin typeface="Effra" panose="02000506080000020004"/>
                <a:sym typeface="Wingdings" panose="05000000000000000000" pitchFamily="2" charset="2"/>
              </a:rPr>
              <a:t> van </a:t>
            </a:r>
            <a:br>
              <a:rPr lang="en-US" sz="2400" dirty="0">
                <a:latin typeface="Effra" panose="02000506080000020004"/>
                <a:sym typeface="Wingdings" panose="05000000000000000000" pitchFamily="2" charset="2"/>
              </a:rPr>
            </a:br>
            <a:r>
              <a:rPr lang="en-US" sz="2400" dirty="0">
                <a:latin typeface="Effra" panose="02000506080000020004"/>
                <a:sym typeface="Wingdings" panose="05000000000000000000" pitchFamily="2" charset="2"/>
              </a:rPr>
              <a:t>  </a:t>
            </a:r>
            <a:r>
              <a:rPr lang="en-US" sz="2400" dirty="0" err="1">
                <a:latin typeface="Effra" panose="02000506080000020004"/>
                <a:sym typeface="Wingdings" panose="05000000000000000000" pitchFamily="2" charset="2"/>
              </a:rPr>
              <a:t>ziekteverwekkers</a:t>
            </a:r>
            <a:br>
              <a:rPr lang="en-US" sz="2400" dirty="0">
                <a:latin typeface="Effra" panose="02000506080000020004"/>
                <a:sym typeface="Wingdings" panose="05000000000000000000" pitchFamily="2" charset="2"/>
              </a:rPr>
            </a:br>
            <a:r>
              <a:rPr lang="en-US" sz="2400" dirty="0">
                <a:latin typeface="Effra" panose="02000506080000020004"/>
                <a:sym typeface="Wingdings" panose="05000000000000000000" pitchFamily="2" charset="2"/>
              </a:rPr>
              <a:t>  (</a:t>
            </a:r>
            <a:r>
              <a:rPr lang="en-US" sz="2400" dirty="0" err="1">
                <a:latin typeface="Effra" panose="02000506080000020004"/>
                <a:sym typeface="Wingdings" panose="05000000000000000000" pitchFamily="2" charset="2"/>
              </a:rPr>
              <a:t>zie</a:t>
            </a:r>
            <a:r>
              <a:rPr lang="en-US" sz="2400" dirty="0">
                <a:latin typeface="Effra" panose="02000506080000020004"/>
                <a:sym typeface="Wingdings" panose="05000000000000000000" pitchFamily="2" charset="2"/>
              </a:rPr>
              <a:t> Binas 84J2 / </a:t>
            </a:r>
            <a:r>
              <a:rPr lang="en-US" sz="2400" dirty="0" err="1">
                <a:latin typeface="Effra" panose="02000506080000020004"/>
                <a:sym typeface="Wingdings" panose="05000000000000000000" pitchFamily="2" charset="2"/>
              </a:rPr>
              <a:t>ScienceData</a:t>
            </a:r>
            <a:r>
              <a:rPr lang="en-US" sz="2400" dirty="0">
                <a:latin typeface="Effra" panose="02000506080000020004"/>
                <a:sym typeface="Wingdings" panose="05000000000000000000" pitchFamily="2" charset="2"/>
              </a:rPr>
              <a:t> p. 339)</a:t>
            </a:r>
            <a:br>
              <a:rPr lang="en-US" sz="2400" dirty="0">
                <a:latin typeface="Effra" panose="02000506080000020004"/>
                <a:sym typeface="Wingdings" panose="05000000000000000000" pitchFamily="2" charset="2"/>
              </a:rPr>
            </a:br>
            <a:br>
              <a:rPr lang="en-US" sz="2400" dirty="0">
                <a:latin typeface="Effra" panose="02000506080000020004"/>
                <a:sym typeface="Wingdings" panose="05000000000000000000" pitchFamily="2" charset="2"/>
              </a:rPr>
            </a:br>
            <a:r>
              <a:rPr lang="en-US" sz="2400" dirty="0">
                <a:latin typeface="Effra" panose="02000506080000020004"/>
                <a:sym typeface="Wingdings" panose="05000000000000000000" pitchFamily="2" charset="2"/>
              </a:rPr>
              <a:t>- Als </a:t>
            </a:r>
            <a:r>
              <a:rPr lang="en-US" sz="2400" dirty="0" err="1">
                <a:latin typeface="Effra" panose="02000506080000020004"/>
                <a:sym typeface="Wingdings" panose="05000000000000000000" pitchFamily="2" charset="2"/>
              </a:rPr>
              <a:t>ziekteverwekkers</a:t>
            </a:r>
            <a:r>
              <a:rPr lang="en-US" sz="2400" dirty="0">
                <a:latin typeface="Effra" panose="02000506080000020004"/>
                <a:sym typeface="Wingdings" panose="05000000000000000000" pitchFamily="2" charset="2"/>
              </a:rPr>
              <a:t> </a:t>
            </a:r>
            <a:r>
              <a:rPr lang="en-US" sz="2400" dirty="0" err="1">
                <a:latin typeface="Effra" panose="02000506080000020004"/>
                <a:sym typeface="Wingdings" panose="05000000000000000000" pitchFamily="2" charset="2"/>
              </a:rPr>
              <a:t>toch</a:t>
            </a:r>
            <a:r>
              <a:rPr lang="en-US" sz="2400" dirty="0">
                <a:latin typeface="Effra" panose="02000506080000020004"/>
                <a:sym typeface="Wingdings" panose="05000000000000000000" pitchFamily="2" charset="2"/>
              </a:rPr>
              <a:t> in het </a:t>
            </a:r>
            <a:r>
              <a:rPr lang="en-US" sz="2400" dirty="0" err="1">
                <a:latin typeface="Effra" panose="02000506080000020004"/>
                <a:sym typeface="Wingdings" panose="05000000000000000000" pitchFamily="2" charset="2"/>
              </a:rPr>
              <a:t>bloed</a:t>
            </a:r>
            <a:r>
              <a:rPr lang="en-US" sz="2400" dirty="0">
                <a:latin typeface="Effra" panose="02000506080000020004"/>
                <a:sym typeface="Wingdings" panose="05000000000000000000" pitchFamily="2" charset="2"/>
              </a:rPr>
              <a:t> </a:t>
            </a:r>
            <a:br>
              <a:rPr lang="en-US" sz="2400" dirty="0">
                <a:latin typeface="Effra" panose="02000506080000020004"/>
                <a:sym typeface="Wingdings" panose="05000000000000000000" pitchFamily="2" charset="2"/>
              </a:rPr>
            </a:br>
            <a:r>
              <a:rPr lang="en-US" sz="2400" dirty="0">
                <a:latin typeface="Effra" panose="02000506080000020004"/>
                <a:sym typeface="Wingdings" panose="05000000000000000000" pitchFamily="2" charset="2"/>
              </a:rPr>
              <a:t>  </a:t>
            </a:r>
            <a:r>
              <a:rPr lang="en-US" sz="2400" dirty="0" err="1">
                <a:latin typeface="Effra" panose="02000506080000020004"/>
                <a:sym typeface="Wingdings" panose="05000000000000000000" pitchFamily="2" charset="2"/>
              </a:rPr>
              <a:t>terechtkomen</a:t>
            </a:r>
            <a:r>
              <a:rPr lang="en-US" sz="2400" dirty="0">
                <a:latin typeface="Effra" panose="02000506080000020004"/>
                <a:sym typeface="Wingdings" panose="05000000000000000000" pitchFamily="2" charset="2"/>
              </a:rPr>
              <a:t>, </a:t>
            </a:r>
            <a:r>
              <a:rPr lang="en-US" sz="2400" dirty="0" err="1">
                <a:latin typeface="Effra" panose="02000506080000020004"/>
                <a:sym typeface="Wingdings" panose="05000000000000000000" pitchFamily="2" charset="2"/>
              </a:rPr>
              <a:t>worden</a:t>
            </a:r>
            <a:r>
              <a:rPr lang="en-US" sz="2400" dirty="0">
                <a:latin typeface="Effra" panose="02000506080000020004"/>
                <a:sym typeface="Wingdings" panose="05000000000000000000" pitchFamily="2" charset="2"/>
              </a:rPr>
              <a:t> ze </a:t>
            </a:r>
            <a:r>
              <a:rPr lang="en-US" sz="2400" dirty="0" err="1">
                <a:latin typeface="Effra" panose="02000506080000020004"/>
                <a:sym typeface="Wingdings" panose="05000000000000000000" pitchFamily="2" charset="2"/>
              </a:rPr>
              <a:t>opgeruimd</a:t>
            </a:r>
            <a:r>
              <a:rPr lang="en-US" sz="2400" dirty="0">
                <a:latin typeface="Effra" panose="02000506080000020004"/>
                <a:sym typeface="Wingdings" panose="05000000000000000000" pitchFamily="2" charset="2"/>
              </a:rPr>
              <a:t> </a:t>
            </a:r>
            <a:br>
              <a:rPr lang="en-US" sz="2400" dirty="0">
                <a:latin typeface="Effra" panose="02000506080000020004"/>
                <a:sym typeface="Wingdings" panose="05000000000000000000" pitchFamily="2" charset="2"/>
              </a:rPr>
            </a:br>
            <a:r>
              <a:rPr lang="en-US" sz="2400" dirty="0">
                <a:latin typeface="Effra" panose="02000506080000020004"/>
                <a:sym typeface="Wingdings" panose="05000000000000000000" pitchFamily="2" charset="2"/>
              </a:rPr>
              <a:t>  door </a:t>
            </a:r>
            <a:r>
              <a:rPr lang="en-US" sz="2400" b="1" dirty="0" err="1">
                <a:latin typeface="Effra" panose="02000506080000020004"/>
                <a:sym typeface="Wingdings" panose="05000000000000000000" pitchFamily="2" charset="2"/>
              </a:rPr>
              <a:t>macrofagen</a:t>
            </a:r>
            <a:r>
              <a:rPr lang="en-US" sz="2400" b="1" dirty="0">
                <a:latin typeface="Effra" panose="02000506080000020004"/>
                <a:sym typeface="Wingdings" panose="05000000000000000000" pitchFamily="2" charset="2"/>
              </a:rPr>
              <a:t> </a:t>
            </a:r>
            <a:r>
              <a:rPr lang="en-US" sz="2400" dirty="0">
                <a:latin typeface="Effra" panose="02000506080000020004"/>
                <a:sym typeface="Wingdings" panose="05000000000000000000" pitchFamily="2" charset="2"/>
              </a:rPr>
              <a:t>of </a:t>
            </a:r>
            <a:r>
              <a:rPr lang="en-US" sz="2400" b="1" dirty="0" err="1">
                <a:latin typeface="Effra" panose="02000506080000020004"/>
                <a:sym typeface="Wingdings" panose="05000000000000000000" pitchFamily="2" charset="2"/>
              </a:rPr>
              <a:t>dendritische</a:t>
            </a:r>
            <a:r>
              <a:rPr lang="en-US" sz="2400" b="1" dirty="0">
                <a:latin typeface="Effra" panose="02000506080000020004"/>
                <a:sym typeface="Wingdings" panose="05000000000000000000" pitchFamily="2" charset="2"/>
              </a:rPr>
              <a:t> cellen </a:t>
            </a:r>
            <a:br>
              <a:rPr lang="en-US" sz="2400" b="1" dirty="0">
                <a:latin typeface="Effra" panose="02000506080000020004"/>
                <a:sym typeface="Wingdings" panose="05000000000000000000" pitchFamily="2" charset="2"/>
              </a:rPr>
            </a:br>
            <a:r>
              <a:rPr lang="en-US" sz="2400" b="1" dirty="0">
                <a:latin typeface="Effra" panose="02000506080000020004"/>
                <a:sym typeface="Wingdings" panose="05000000000000000000" pitchFamily="2" charset="2"/>
              </a:rPr>
              <a:t>  </a:t>
            </a:r>
            <a:r>
              <a:rPr lang="en-US" sz="2400" dirty="0">
                <a:latin typeface="Effra" panose="02000506080000020004"/>
                <a:sym typeface="Wingdings" panose="05000000000000000000" pitchFamily="2" charset="2"/>
              </a:rPr>
              <a:t>(</a:t>
            </a:r>
            <a:r>
              <a:rPr lang="en-US" sz="2400" dirty="0" err="1">
                <a:latin typeface="Effra" panose="02000506080000020004"/>
                <a:sym typeface="Wingdings" panose="05000000000000000000" pitchFamily="2" charset="2"/>
              </a:rPr>
              <a:t>behoren</a:t>
            </a:r>
            <a:r>
              <a:rPr lang="en-US" sz="2400" dirty="0">
                <a:latin typeface="Effra" panose="02000506080000020004"/>
                <a:sym typeface="Wingdings" panose="05000000000000000000" pitchFamily="2" charset="2"/>
              </a:rPr>
              <a:t> tot </a:t>
            </a:r>
            <a:r>
              <a:rPr lang="en-US" sz="2400" b="1" dirty="0" err="1">
                <a:latin typeface="Effra" panose="02000506080000020004"/>
                <a:sym typeface="Wingdings" panose="05000000000000000000" pitchFamily="2" charset="2"/>
              </a:rPr>
              <a:t>fagocyten</a:t>
            </a:r>
            <a:r>
              <a:rPr lang="en-US" sz="2400" dirty="0">
                <a:latin typeface="Effra" panose="02000506080000020004"/>
                <a:sym typeface="Wingdings" panose="05000000000000000000" pitchFamily="2" charset="2"/>
              </a:rPr>
              <a:t>) </a:t>
            </a:r>
            <a:br>
              <a:rPr lang="en-US" sz="2400" dirty="0">
                <a:latin typeface="Effra" panose="02000506080000020004"/>
                <a:sym typeface="Wingdings" panose="05000000000000000000" pitchFamily="2" charset="2"/>
              </a:rPr>
            </a:br>
            <a:br>
              <a:rPr lang="en-US" sz="2400" dirty="0">
                <a:latin typeface="Effra" panose="02000506080000020004"/>
                <a:sym typeface="Wingdings" panose="05000000000000000000" pitchFamily="2" charset="2"/>
              </a:rPr>
            </a:br>
            <a:r>
              <a:rPr lang="en-US" sz="2400" dirty="0">
                <a:latin typeface="Effra" panose="02000506080000020004"/>
                <a:sym typeface="Wingdings" panose="05000000000000000000" pitchFamily="2" charset="2"/>
              </a:rPr>
              <a:t>- Natural-</a:t>
            </a:r>
            <a:r>
              <a:rPr lang="en-US" sz="2400" dirty="0" err="1">
                <a:latin typeface="Effra" panose="02000506080000020004"/>
                <a:sym typeface="Wingdings" panose="05000000000000000000" pitchFamily="2" charset="2"/>
              </a:rPr>
              <a:t>killercellen</a:t>
            </a:r>
            <a:r>
              <a:rPr lang="en-US" sz="2400" dirty="0">
                <a:latin typeface="Effra" panose="02000506080000020004"/>
                <a:sym typeface="Wingdings" panose="05000000000000000000" pitchFamily="2" charset="2"/>
              </a:rPr>
              <a:t> (NK-cellen) </a:t>
            </a:r>
            <a:r>
              <a:rPr lang="en-US" sz="2400" dirty="0" err="1">
                <a:latin typeface="Effra" panose="02000506080000020004"/>
                <a:sym typeface="Wingdings" panose="05000000000000000000" pitchFamily="2" charset="2"/>
              </a:rPr>
              <a:t>herkennen</a:t>
            </a:r>
            <a:r>
              <a:rPr lang="en-US" sz="2400" dirty="0">
                <a:latin typeface="Effra" panose="02000506080000020004"/>
                <a:sym typeface="Wingdings" panose="05000000000000000000" pitchFamily="2" charset="2"/>
              </a:rPr>
              <a:t> </a:t>
            </a:r>
            <a:br>
              <a:rPr lang="en-US" sz="2400" dirty="0">
                <a:latin typeface="Effra" panose="02000506080000020004"/>
                <a:sym typeface="Wingdings" panose="05000000000000000000" pitchFamily="2" charset="2"/>
              </a:rPr>
            </a:br>
            <a:r>
              <a:rPr lang="en-US" sz="2400" dirty="0">
                <a:latin typeface="Effra" panose="02000506080000020004"/>
                <a:sym typeface="Wingdings" panose="05000000000000000000" pitchFamily="2" charset="2"/>
              </a:rPr>
              <a:t>  </a:t>
            </a:r>
            <a:r>
              <a:rPr lang="en-US" sz="2400" dirty="0" err="1">
                <a:latin typeface="Effra" panose="02000506080000020004"/>
                <a:sym typeface="Wingdings" panose="05000000000000000000" pitchFamily="2" charset="2"/>
              </a:rPr>
              <a:t>en</a:t>
            </a:r>
            <a:r>
              <a:rPr lang="en-US" sz="2400" dirty="0">
                <a:latin typeface="Effra" panose="02000506080000020004"/>
                <a:sym typeface="Wingdings" panose="05000000000000000000" pitchFamily="2" charset="2"/>
              </a:rPr>
              <a:t> </a:t>
            </a:r>
            <a:r>
              <a:rPr lang="en-US" sz="2400" dirty="0" err="1">
                <a:latin typeface="Effra" panose="02000506080000020004"/>
                <a:sym typeface="Wingdings" panose="05000000000000000000" pitchFamily="2" charset="2"/>
              </a:rPr>
              <a:t>doden</a:t>
            </a:r>
            <a:r>
              <a:rPr lang="en-US" sz="2400" dirty="0">
                <a:latin typeface="Effra" panose="02000506080000020004"/>
                <a:sym typeface="Wingdings" panose="05000000000000000000" pitchFamily="2" charset="2"/>
              </a:rPr>
              <a:t> geinfecteerde of </a:t>
            </a:r>
            <a:r>
              <a:rPr lang="en-US" sz="2400" dirty="0" err="1">
                <a:latin typeface="Effra" panose="02000506080000020004"/>
                <a:sym typeface="Wingdings" panose="05000000000000000000" pitchFamily="2" charset="2"/>
              </a:rPr>
              <a:t>afwijkende</a:t>
            </a:r>
            <a:r>
              <a:rPr lang="en-US" sz="2400" dirty="0">
                <a:latin typeface="Effra" panose="02000506080000020004"/>
                <a:sym typeface="Wingdings" panose="05000000000000000000" pitchFamily="2" charset="2"/>
              </a:rPr>
              <a:t> </a:t>
            </a:r>
            <a:br>
              <a:rPr lang="en-US" sz="2400" dirty="0">
                <a:latin typeface="Effra" panose="02000506080000020004"/>
                <a:sym typeface="Wingdings" panose="05000000000000000000" pitchFamily="2" charset="2"/>
              </a:rPr>
            </a:br>
            <a:r>
              <a:rPr lang="en-US" sz="2400" dirty="0">
                <a:latin typeface="Effra" panose="02000506080000020004"/>
                <a:sym typeface="Wingdings" panose="05000000000000000000" pitchFamily="2" charset="2"/>
              </a:rPr>
              <a:t>  </a:t>
            </a:r>
            <a:r>
              <a:rPr lang="en-US" sz="2400" dirty="0" err="1">
                <a:latin typeface="Effra" panose="02000506080000020004"/>
                <a:sym typeface="Wingdings" panose="05000000000000000000" pitchFamily="2" charset="2"/>
              </a:rPr>
              <a:t>lichaamscellen</a:t>
            </a:r>
            <a:endParaRPr lang="en-US" sz="2400" dirty="0">
              <a:latin typeface="Effra" panose="02000506080000020004"/>
              <a:sym typeface="Wingdings" panose="05000000000000000000" pitchFamily="2" charset="2"/>
            </a:endParaRPr>
          </a:p>
          <a:p>
            <a:pPr marL="190500" lvl="0" indent="0">
              <a:spcBef>
                <a:spcPts val="0"/>
              </a:spcBef>
              <a:buSzPts val="2600"/>
              <a:buNone/>
            </a:pPr>
            <a:endParaRPr lang="en-US" sz="2600" b="1" dirty="0">
              <a:latin typeface="Effra" panose="02000506080000020004"/>
              <a:sym typeface="Wingdings" panose="05000000000000000000" pitchFamily="2" charset="2"/>
            </a:endParaRPr>
          </a:p>
        </p:txBody>
      </p:sp>
      <p:pic>
        <p:nvPicPr>
          <p:cNvPr id="7" name="Afbeelding 6">
            <a:extLst>
              <a:ext uri="{FF2B5EF4-FFF2-40B4-BE49-F238E27FC236}">
                <a16:creationId xmlns:a16="http://schemas.microsoft.com/office/drawing/2014/main" id="{B9D8061F-1E6B-024F-6B5C-123895AE018E}"/>
              </a:ext>
            </a:extLst>
          </p:cNvPr>
          <p:cNvPicPr>
            <a:picLocks noChangeAspect="1"/>
          </p:cNvPicPr>
          <p:nvPr/>
        </p:nvPicPr>
        <p:blipFill>
          <a:blip r:embed="rId3"/>
          <a:stretch>
            <a:fillRect/>
          </a:stretch>
        </p:blipFill>
        <p:spPr>
          <a:xfrm>
            <a:off x="7456209" y="227523"/>
            <a:ext cx="4474055" cy="6347701"/>
          </a:xfrm>
          <a:prstGeom prst="rect">
            <a:avLst/>
          </a:prstGeom>
        </p:spPr>
      </p:pic>
      <p:grpSp>
        <p:nvGrpSpPr>
          <p:cNvPr id="14" name="Groep 13">
            <a:extLst>
              <a:ext uri="{FF2B5EF4-FFF2-40B4-BE49-F238E27FC236}">
                <a16:creationId xmlns:a16="http://schemas.microsoft.com/office/drawing/2014/main" id="{F5512A10-C216-CB86-5496-E85FF227993A}"/>
              </a:ext>
            </a:extLst>
          </p:cNvPr>
          <p:cNvGrpSpPr/>
          <p:nvPr/>
        </p:nvGrpSpPr>
        <p:grpSpPr>
          <a:xfrm>
            <a:off x="8904515" y="5308405"/>
            <a:ext cx="3036382" cy="1322325"/>
            <a:chOff x="8904515" y="5308405"/>
            <a:chExt cx="3036382" cy="1322325"/>
          </a:xfrm>
        </p:grpSpPr>
        <p:sp>
          <p:nvSpPr>
            <p:cNvPr id="12" name="Rechthoek 11">
              <a:extLst>
                <a:ext uri="{FF2B5EF4-FFF2-40B4-BE49-F238E27FC236}">
                  <a16:creationId xmlns:a16="http://schemas.microsoft.com/office/drawing/2014/main" id="{CFC0CCED-C33F-D60C-41ED-51CB7439C0CA}"/>
                </a:ext>
              </a:extLst>
            </p:cNvPr>
            <p:cNvSpPr/>
            <p:nvPr/>
          </p:nvSpPr>
          <p:spPr>
            <a:xfrm>
              <a:off x="8904515" y="5649686"/>
              <a:ext cx="2862943" cy="9810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07A78983-F236-ED2E-466E-6DCC53B9D414}"/>
                </a:ext>
              </a:extLst>
            </p:cNvPr>
            <p:cNvSpPr/>
            <p:nvPr/>
          </p:nvSpPr>
          <p:spPr>
            <a:xfrm>
              <a:off x="11049000" y="5308405"/>
              <a:ext cx="891897" cy="8939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3" name="Afbeelding 2">
            <a:extLst>
              <a:ext uri="{FF2B5EF4-FFF2-40B4-BE49-F238E27FC236}">
                <a16:creationId xmlns:a16="http://schemas.microsoft.com/office/drawing/2014/main" id="{6C1A4570-E093-4C59-B51C-4F511BD241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722"/>
          <a:stretch/>
        </p:blipFill>
        <p:spPr>
          <a:xfrm rot="524448">
            <a:off x="6491630" y="4512981"/>
            <a:ext cx="783199" cy="797762"/>
          </a:xfrm>
          <a:prstGeom prst="rect">
            <a:avLst/>
          </a:prstGeom>
        </p:spPr>
      </p:pic>
    </p:spTree>
    <p:extLst>
      <p:ext uri="{BB962C8B-B14F-4D97-AF65-F5344CB8AC3E}">
        <p14:creationId xmlns:p14="http://schemas.microsoft.com/office/powerpoint/2010/main" val="7428704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80">
          <a:extLst>
            <a:ext uri="{FF2B5EF4-FFF2-40B4-BE49-F238E27FC236}">
              <a16:creationId xmlns:a16="http://schemas.microsoft.com/office/drawing/2014/main" id="{CE47A0CF-86DC-4824-CCB2-02895280221B}"/>
            </a:ext>
          </a:extLst>
        </p:cNvPr>
        <p:cNvGrpSpPr/>
        <p:nvPr/>
      </p:nvGrpSpPr>
      <p:grpSpPr>
        <a:xfrm>
          <a:off x="0" y="0"/>
          <a:ext cx="0" cy="0"/>
          <a:chOff x="0" y="0"/>
          <a:chExt cx="0" cy="0"/>
        </a:xfrm>
      </p:grpSpPr>
      <p:sp>
        <p:nvSpPr>
          <p:cNvPr id="481" name="Google Shape;481;g23e4fb3f7be_0_11">
            <a:extLst>
              <a:ext uri="{FF2B5EF4-FFF2-40B4-BE49-F238E27FC236}">
                <a16:creationId xmlns:a16="http://schemas.microsoft.com/office/drawing/2014/main" id="{28FA8BE7-657B-7384-EEF7-C892CF8CE9A7}"/>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Verworven afweer</a:t>
            </a:r>
            <a:endParaRPr>
              <a:latin typeface="Effra" panose="02000506080000020004" pitchFamily="2" charset="0"/>
              <a:ea typeface="Arial"/>
              <a:cs typeface="Arial"/>
              <a:sym typeface="Arial"/>
            </a:endParaRPr>
          </a:p>
        </p:txBody>
      </p:sp>
      <p:sp>
        <p:nvSpPr>
          <p:cNvPr id="2" name="Google Shape;99;g2d17701bccb_0_0">
            <a:extLst>
              <a:ext uri="{FF2B5EF4-FFF2-40B4-BE49-F238E27FC236}">
                <a16:creationId xmlns:a16="http://schemas.microsoft.com/office/drawing/2014/main" id="{F7BEE4A7-FC61-467C-1C20-FA391C275DB1}"/>
              </a:ext>
            </a:extLst>
          </p:cNvPr>
          <p:cNvSpPr txBox="1">
            <a:spLocks noGrp="1"/>
          </p:cNvSpPr>
          <p:nvPr>
            <p:ph type="body" idx="1"/>
          </p:nvPr>
        </p:nvSpPr>
        <p:spPr>
          <a:xfrm>
            <a:off x="523987" y="1527914"/>
            <a:ext cx="6215787" cy="5175223"/>
          </a:xfrm>
          <a:prstGeom prst="rect">
            <a:avLst/>
          </a:prstGeom>
          <a:noFill/>
          <a:ln>
            <a:noFill/>
          </a:ln>
        </p:spPr>
        <p:txBody>
          <a:bodyPr spcFirstLastPara="1" wrap="square" lIns="91425" tIns="45700" rIns="91425" bIns="45700" anchor="t" anchorCtr="0">
            <a:spAutoFit/>
          </a:bodyPr>
          <a:lstStyle/>
          <a:p>
            <a:pPr marL="647700" indent="-457200">
              <a:spcBef>
                <a:spcPts val="0"/>
              </a:spcBef>
              <a:buSzPts val="2600"/>
            </a:pPr>
            <a:r>
              <a:rPr lang="en-US" sz="2500" b="1" dirty="0" err="1">
                <a:latin typeface="Effra" panose="02000506080000020004"/>
                <a:sym typeface="Wingdings" panose="05000000000000000000" pitchFamily="2" charset="2"/>
              </a:rPr>
              <a:t>Verworven</a:t>
            </a:r>
            <a:r>
              <a:rPr lang="en-US" sz="2500" dirty="0">
                <a:latin typeface="Effra" panose="02000506080000020004"/>
                <a:sym typeface="Wingdings" panose="05000000000000000000" pitchFamily="2" charset="2"/>
              </a:rPr>
              <a:t> of </a:t>
            </a:r>
            <a:r>
              <a:rPr lang="en-US" sz="2500" b="1" dirty="0" err="1">
                <a:latin typeface="Effra" panose="02000506080000020004"/>
                <a:sym typeface="Wingdings" panose="05000000000000000000" pitchFamily="2" charset="2"/>
              </a:rPr>
              <a:t>specifieke</a:t>
            </a:r>
            <a:r>
              <a:rPr lang="en-US" sz="2500" b="1" dirty="0">
                <a:latin typeface="Effra" panose="02000506080000020004"/>
                <a:sym typeface="Wingdings" panose="05000000000000000000" pitchFamily="2" charset="2"/>
              </a:rPr>
              <a:t> </a:t>
            </a:r>
            <a:r>
              <a:rPr lang="en-US" sz="2500" b="1" dirty="0" err="1">
                <a:latin typeface="Effra" panose="02000506080000020004"/>
                <a:sym typeface="Wingdings" panose="05000000000000000000" pitchFamily="2" charset="2"/>
              </a:rPr>
              <a:t>afweer</a:t>
            </a:r>
            <a:br>
              <a:rPr lang="en-US" sz="2500" b="1" dirty="0">
                <a:latin typeface="Effra" panose="02000506080000020004"/>
                <a:sym typeface="Wingdings" panose="05000000000000000000" pitchFamily="2" charset="2"/>
              </a:rPr>
            </a:br>
            <a:br>
              <a:rPr lang="en-US" sz="2500" b="1" dirty="0">
                <a:latin typeface="Effra" panose="02000506080000020004"/>
                <a:sym typeface="Wingdings" panose="05000000000000000000" pitchFamily="2" charset="2"/>
              </a:rPr>
            </a:br>
            <a:r>
              <a:rPr lang="nl-NL" sz="2500" b="1" dirty="0">
                <a:latin typeface="Effra" panose="02000506080000020004"/>
              </a:rPr>
              <a:t>T</a:t>
            </a:r>
            <a:r>
              <a:rPr lang="nl-NL" sz="2500" b="1" baseline="-25000" dirty="0">
                <a:latin typeface="Effra" panose="02000506080000020004"/>
              </a:rPr>
              <a:t>c</a:t>
            </a:r>
            <a:r>
              <a:rPr lang="nl-NL" sz="2500" b="1" dirty="0">
                <a:latin typeface="Effra" panose="02000506080000020004"/>
              </a:rPr>
              <a:t>-cellen</a:t>
            </a:r>
            <a:r>
              <a:rPr lang="nl-NL" sz="2500" dirty="0">
                <a:latin typeface="Effra" panose="02000506080000020004"/>
              </a:rPr>
              <a:t> vernietigen lichaamscellen </a:t>
            </a:r>
            <a:br>
              <a:rPr lang="nl-NL" sz="2500" dirty="0">
                <a:latin typeface="Effra" panose="02000506080000020004"/>
              </a:rPr>
            </a:br>
            <a:r>
              <a:rPr lang="nl-NL" sz="2500" dirty="0">
                <a:latin typeface="Effra" panose="02000506080000020004"/>
              </a:rPr>
              <a:t>die afwijkende antigenen presenteren, zoals:</a:t>
            </a:r>
            <a:br>
              <a:rPr lang="nl-NL" sz="2500" dirty="0">
                <a:latin typeface="Effra" panose="02000506080000020004"/>
              </a:rPr>
            </a:br>
            <a:r>
              <a:rPr lang="nl-NL" sz="2500" dirty="0">
                <a:latin typeface="Effra" panose="02000506080000020004"/>
              </a:rPr>
              <a:t>- </a:t>
            </a:r>
            <a:r>
              <a:rPr lang="nl-NL" sz="2500" dirty="0" err="1">
                <a:latin typeface="Effra" panose="02000506080000020004"/>
              </a:rPr>
              <a:t>virusgeïnfecteerde</a:t>
            </a:r>
            <a:r>
              <a:rPr lang="nl-NL" sz="2500" dirty="0">
                <a:latin typeface="Effra" panose="02000506080000020004"/>
              </a:rPr>
              <a:t> cellen  </a:t>
            </a:r>
            <a:br>
              <a:rPr lang="nl-NL" sz="2500" dirty="0">
                <a:latin typeface="Effra" panose="02000506080000020004"/>
              </a:rPr>
            </a:br>
            <a:r>
              <a:rPr lang="nl-NL" sz="2500" dirty="0">
                <a:latin typeface="Effra" panose="02000506080000020004"/>
              </a:rPr>
              <a:t>- cellen geïnfecteerd met intracellulaire   </a:t>
            </a:r>
            <a:br>
              <a:rPr lang="nl-NL" sz="2500" dirty="0">
                <a:latin typeface="Effra" panose="02000506080000020004"/>
              </a:rPr>
            </a:br>
            <a:r>
              <a:rPr lang="nl-NL" sz="2500" dirty="0">
                <a:latin typeface="Effra" panose="02000506080000020004"/>
              </a:rPr>
              <a:t>  bacteriën of parasieten</a:t>
            </a:r>
            <a:br>
              <a:rPr lang="nl-NL" sz="2500" dirty="0">
                <a:latin typeface="Effra" panose="02000506080000020004"/>
              </a:rPr>
            </a:br>
            <a:r>
              <a:rPr lang="nl-NL" sz="2500" dirty="0">
                <a:latin typeface="Effra" panose="02000506080000020004"/>
              </a:rPr>
              <a:t>- kankercellen </a:t>
            </a:r>
            <a:br>
              <a:rPr lang="nl-NL" sz="2500" dirty="0">
                <a:latin typeface="Effra" panose="02000506080000020004"/>
              </a:rPr>
            </a:br>
            <a:r>
              <a:rPr lang="nl-NL" sz="2500" dirty="0">
                <a:latin typeface="Effra" panose="02000506080000020004"/>
              </a:rPr>
              <a:t>- getransplanteerde cellen of weefsels</a:t>
            </a:r>
            <a:br>
              <a:rPr lang="en-US" sz="2500" dirty="0">
                <a:latin typeface="Effra" panose="02000506080000020004"/>
                <a:sym typeface="Wingdings" panose="05000000000000000000" pitchFamily="2" charset="2"/>
              </a:rPr>
            </a:br>
            <a:r>
              <a:rPr lang="en-US" sz="2500" dirty="0">
                <a:latin typeface="Effra" panose="02000506080000020004"/>
                <a:sym typeface="Wingdings" panose="05000000000000000000" pitchFamily="2" charset="2"/>
              </a:rPr>
              <a:t>  </a:t>
            </a:r>
            <a:r>
              <a:rPr lang="en-US" sz="2500" b="1" dirty="0">
                <a:latin typeface="Effra" panose="02000506080000020004"/>
                <a:sym typeface="Wingdings" panose="05000000000000000000" pitchFamily="2" charset="2"/>
              </a:rPr>
              <a:t> </a:t>
            </a:r>
            <a:r>
              <a:rPr lang="en-US" sz="2500" b="1" dirty="0" err="1">
                <a:latin typeface="Effra" panose="02000506080000020004"/>
                <a:sym typeface="Wingdings" panose="05000000000000000000" pitchFamily="2" charset="2"/>
              </a:rPr>
              <a:t>cellulaire</a:t>
            </a:r>
            <a:r>
              <a:rPr lang="en-US" sz="2500" b="1" dirty="0">
                <a:latin typeface="Effra" panose="02000506080000020004"/>
                <a:sym typeface="Wingdings" panose="05000000000000000000" pitchFamily="2" charset="2"/>
              </a:rPr>
              <a:t> </a:t>
            </a:r>
            <a:r>
              <a:rPr lang="en-US" sz="2500" b="1" dirty="0" err="1">
                <a:latin typeface="Effra" panose="02000506080000020004"/>
                <a:sym typeface="Wingdings" panose="05000000000000000000" pitchFamily="2" charset="2"/>
              </a:rPr>
              <a:t>afweer</a:t>
            </a:r>
            <a:endParaRPr lang="en-US" sz="2500" b="1" dirty="0">
              <a:latin typeface="Effra" panose="02000506080000020004"/>
              <a:sym typeface="Wingdings" panose="05000000000000000000" pitchFamily="2" charset="2"/>
            </a:endParaRPr>
          </a:p>
          <a:p>
            <a:pPr marL="190500" indent="0">
              <a:spcBef>
                <a:spcPts val="0"/>
              </a:spcBef>
              <a:buSzPts val="2600"/>
              <a:buNone/>
            </a:pPr>
            <a:br>
              <a:rPr lang="en-US" sz="2500" b="1" i="1" noProof="0" dirty="0">
                <a:latin typeface="Effra" panose="02000506080000020004"/>
                <a:sym typeface="Wingdings" panose="05000000000000000000" pitchFamily="2" charset="2"/>
              </a:rPr>
            </a:br>
            <a:r>
              <a:rPr lang="nl-NL" sz="2100" i="1" noProof="0" dirty="0">
                <a:latin typeface="Effra" panose="02000506080000020004"/>
                <a:sym typeface="Wingdings" panose="05000000000000000000" pitchFamily="2" charset="2"/>
              </a:rPr>
              <a:t>Let op! </a:t>
            </a:r>
            <a:r>
              <a:rPr lang="nl-NL" sz="2100" dirty="0"/>
              <a:t>NK-cellen doden afwijkende lichaamscellen zonder een specifiek antigeen te herkennen, terwijl </a:t>
            </a:r>
            <a:br>
              <a:rPr lang="nl-NL" sz="2100" dirty="0"/>
            </a:br>
            <a:r>
              <a:rPr lang="nl-NL" sz="2100" dirty="0"/>
              <a:t>T</a:t>
            </a:r>
            <a:r>
              <a:rPr lang="nl-NL" sz="2100" baseline="-25000" dirty="0"/>
              <a:t>c</a:t>
            </a:r>
            <a:r>
              <a:rPr lang="nl-NL" sz="2100" dirty="0"/>
              <a:t>-cellen juist heel specifiek één antigeen herkennen.</a:t>
            </a:r>
            <a:r>
              <a:rPr lang="nl-NL" sz="2100" i="1" noProof="0" dirty="0">
                <a:latin typeface="Effra" panose="02000506080000020004"/>
                <a:sym typeface="Wingdings" panose="05000000000000000000" pitchFamily="2" charset="2"/>
              </a:rPr>
              <a:t> </a:t>
            </a:r>
            <a:endParaRPr lang="nl-NL" sz="2100" dirty="0">
              <a:latin typeface="Effra" panose="02000506080000020004" pitchFamily="2" charset="0"/>
              <a:ea typeface="Arial"/>
              <a:cs typeface="Arial"/>
              <a:sym typeface="Arial"/>
            </a:endParaRPr>
          </a:p>
        </p:txBody>
      </p:sp>
      <p:grpSp>
        <p:nvGrpSpPr>
          <p:cNvPr id="15" name="Groep 14">
            <a:extLst>
              <a:ext uri="{FF2B5EF4-FFF2-40B4-BE49-F238E27FC236}">
                <a16:creationId xmlns:a16="http://schemas.microsoft.com/office/drawing/2014/main" id="{B58674F7-EB45-5E9C-6612-AE3211C73C43}"/>
              </a:ext>
            </a:extLst>
          </p:cNvPr>
          <p:cNvGrpSpPr/>
          <p:nvPr/>
        </p:nvGrpSpPr>
        <p:grpSpPr>
          <a:xfrm>
            <a:off x="6945086" y="144459"/>
            <a:ext cx="5116286" cy="6525537"/>
            <a:chOff x="6945086" y="166231"/>
            <a:chExt cx="5116286" cy="6525537"/>
          </a:xfrm>
        </p:grpSpPr>
        <p:pic>
          <p:nvPicPr>
            <p:cNvPr id="13" name="Afbeelding 12">
              <a:extLst>
                <a:ext uri="{FF2B5EF4-FFF2-40B4-BE49-F238E27FC236}">
                  <a16:creationId xmlns:a16="http://schemas.microsoft.com/office/drawing/2014/main" id="{0E47EA9A-6C92-BC3A-9817-8CFFCD27AA1F}"/>
                </a:ext>
              </a:extLst>
            </p:cNvPr>
            <p:cNvPicPr>
              <a:picLocks noChangeAspect="1"/>
            </p:cNvPicPr>
            <p:nvPr/>
          </p:nvPicPr>
          <p:blipFill>
            <a:blip r:embed="rId3"/>
            <a:srcRect r="2705"/>
            <a:stretch>
              <a:fillRect/>
            </a:stretch>
          </p:blipFill>
          <p:spPr>
            <a:xfrm>
              <a:off x="6945086" y="166232"/>
              <a:ext cx="5116286" cy="6525536"/>
            </a:xfrm>
            <a:prstGeom prst="rect">
              <a:avLst/>
            </a:prstGeom>
          </p:spPr>
        </p:pic>
        <p:sp>
          <p:nvSpPr>
            <p:cNvPr id="14" name="Rechthoek 13">
              <a:extLst>
                <a:ext uri="{FF2B5EF4-FFF2-40B4-BE49-F238E27FC236}">
                  <a16:creationId xmlns:a16="http://schemas.microsoft.com/office/drawing/2014/main" id="{D8218F8D-0E31-A636-CADD-5162CD5A4D0B}"/>
                </a:ext>
              </a:extLst>
            </p:cNvPr>
            <p:cNvSpPr/>
            <p:nvPr/>
          </p:nvSpPr>
          <p:spPr>
            <a:xfrm>
              <a:off x="7064829" y="166231"/>
              <a:ext cx="2786742" cy="8134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3572602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80">
          <a:extLst>
            <a:ext uri="{FF2B5EF4-FFF2-40B4-BE49-F238E27FC236}">
              <a16:creationId xmlns:a16="http://schemas.microsoft.com/office/drawing/2014/main" id="{09AA3EAE-2F53-8233-B190-C0ABF807DF98}"/>
            </a:ext>
          </a:extLst>
        </p:cNvPr>
        <p:cNvGrpSpPr/>
        <p:nvPr/>
      </p:nvGrpSpPr>
      <p:grpSpPr>
        <a:xfrm>
          <a:off x="0" y="0"/>
          <a:ext cx="0" cy="0"/>
          <a:chOff x="0" y="0"/>
          <a:chExt cx="0" cy="0"/>
        </a:xfrm>
      </p:grpSpPr>
      <p:sp>
        <p:nvSpPr>
          <p:cNvPr id="481" name="Google Shape;481;g23e4fb3f7be_0_11">
            <a:extLst>
              <a:ext uri="{FF2B5EF4-FFF2-40B4-BE49-F238E27FC236}">
                <a16:creationId xmlns:a16="http://schemas.microsoft.com/office/drawing/2014/main" id="{0C8F0CFB-045E-8819-0437-271C35864CF7}"/>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Verworven afweer</a:t>
            </a:r>
            <a:endParaRPr>
              <a:latin typeface="Effra" panose="02000506080000020004" pitchFamily="2" charset="0"/>
              <a:ea typeface="Arial"/>
              <a:cs typeface="Arial"/>
              <a:sym typeface="Arial"/>
            </a:endParaRPr>
          </a:p>
        </p:txBody>
      </p:sp>
      <p:sp>
        <p:nvSpPr>
          <p:cNvPr id="2" name="Google Shape;99;g2d17701bccb_0_0">
            <a:extLst>
              <a:ext uri="{FF2B5EF4-FFF2-40B4-BE49-F238E27FC236}">
                <a16:creationId xmlns:a16="http://schemas.microsoft.com/office/drawing/2014/main" id="{687A4F32-A552-C5B9-C9E9-1265AE73E15D}"/>
              </a:ext>
            </a:extLst>
          </p:cNvPr>
          <p:cNvSpPr txBox="1">
            <a:spLocks noGrp="1"/>
          </p:cNvSpPr>
          <p:nvPr>
            <p:ph type="body" idx="1"/>
          </p:nvPr>
        </p:nvSpPr>
        <p:spPr>
          <a:xfrm>
            <a:off x="663775" y="1729235"/>
            <a:ext cx="7064827" cy="4939773"/>
          </a:xfrm>
          <a:prstGeom prst="rect">
            <a:avLst/>
          </a:prstGeom>
          <a:noFill/>
          <a:ln>
            <a:noFill/>
          </a:ln>
        </p:spPr>
        <p:txBody>
          <a:bodyPr spcFirstLastPara="1" wrap="square" lIns="91425" tIns="45700" rIns="91425" bIns="45700" anchor="t" anchorCtr="0">
            <a:spAutoFit/>
          </a:bodyPr>
          <a:lstStyle/>
          <a:p>
            <a:pPr marL="647700" indent="-457200">
              <a:spcBef>
                <a:spcPts val="0"/>
              </a:spcBef>
              <a:buSzPts val="2600"/>
            </a:pPr>
            <a:r>
              <a:rPr lang="en-US" sz="2500" b="1">
                <a:latin typeface="Effra" panose="02000506080000020004"/>
                <a:sym typeface="Wingdings" panose="05000000000000000000" pitchFamily="2" charset="2"/>
              </a:rPr>
              <a:t>Verworven</a:t>
            </a:r>
            <a:r>
              <a:rPr lang="en-US" sz="2500">
                <a:latin typeface="Effra" panose="02000506080000020004"/>
                <a:sym typeface="Wingdings" panose="05000000000000000000" pitchFamily="2" charset="2"/>
              </a:rPr>
              <a:t> of </a:t>
            </a:r>
            <a:r>
              <a:rPr lang="en-US" sz="2500" b="1" err="1">
                <a:latin typeface="Effra" panose="02000506080000020004"/>
                <a:sym typeface="Wingdings" panose="05000000000000000000" pitchFamily="2" charset="2"/>
              </a:rPr>
              <a:t>specifieke</a:t>
            </a:r>
            <a:r>
              <a:rPr lang="en-US" sz="2500" b="1">
                <a:latin typeface="Effra" panose="02000506080000020004"/>
                <a:sym typeface="Wingdings" panose="05000000000000000000" pitchFamily="2" charset="2"/>
              </a:rPr>
              <a:t> afweer</a:t>
            </a:r>
            <a:br>
              <a:rPr lang="en-US" sz="2500" b="1">
                <a:latin typeface="Effra" panose="02000506080000020004"/>
                <a:sym typeface="Wingdings" panose="05000000000000000000" pitchFamily="2" charset="2"/>
              </a:rPr>
            </a:br>
            <a:br>
              <a:rPr lang="en-US" sz="2500" b="1">
                <a:latin typeface="Effra" panose="02000506080000020004"/>
                <a:sym typeface="Wingdings" panose="05000000000000000000" pitchFamily="2" charset="2"/>
              </a:rPr>
            </a:br>
            <a:r>
              <a:rPr lang="en-US" sz="2500" b="1">
                <a:latin typeface="Effra" panose="02000506080000020004"/>
                <a:sym typeface="Wingdings" panose="05000000000000000000" pitchFamily="2" charset="2"/>
              </a:rPr>
              <a:t> </a:t>
            </a:r>
            <a:r>
              <a:rPr lang="en-US" sz="2500">
                <a:latin typeface="Effra" panose="02000506080000020004"/>
                <a:sym typeface="Wingdings" panose="05000000000000000000" pitchFamily="2" charset="2"/>
              </a:rPr>
              <a:t>-</a:t>
            </a:r>
            <a:r>
              <a:rPr lang="en-US" sz="2500" b="1">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Geactiveerde</a:t>
            </a:r>
            <a:r>
              <a:rPr lang="en-US" sz="2500">
                <a:latin typeface="Effra" panose="02000506080000020004"/>
                <a:sym typeface="Wingdings" panose="05000000000000000000" pitchFamily="2" charset="2"/>
              </a:rPr>
              <a:t> </a:t>
            </a:r>
            <a:r>
              <a:rPr lang="en-US" sz="2500" b="1">
                <a:latin typeface="Effra" panose="02000506080000020004"/>
                <a:sym typeface="Wingdings" panose="05000000000000000000" pitchFamily="2" charset="2"/>
              </a:rPr>
              <a:t>B-cellen</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differenti</a:t>
            </a:r>
            <a:r>
              <a:rPr lang="az-Cyrl-AZ" sz="2500">
                <a:sym typeface="Wingdings" panose="05000000000000000000" pitchFamily="2" charset="2"/>
              </a:rPr>
              <a:t>ё</a:t>
            </a:r>
            <a:r>
              <a:rPr lang="en-US" sz="2500">
                <a:latin typeface="Effra" panose="02000506080000020004"/>
                <a:sym typeface="Wingdings" panose="05000000000000000000" pitchFamily="2" charset="2"/>
              </a:rPr>
              <a:t>ren tot  </a:t>
            </a:r>
            <a:br>
              <a:rPr lang="en-US" sz="2500">
                <a:latin typeface="Effra" panose="02000506080000020004"/>
                <a:sym typeface="Wingdings" panose="05000000000000000000" pitchFamily="2" charset="2"/>
              </a:rPr>
            </a:br>
            <a:r>
              <a:rPr lang="en-US" sz="2500">
                <a:latin typeface="Effra" panose="02000506080000020004"/>
                <a:sym typeface="Wingdings" panose="05000000000000000000" pitchFamily="2" charset="2"/>
              </a:rPr>
              <a:t>    </a:t>
            </a:r>
            <a:r>
              <a:rPr lang="en-US" sz="2500" b="1" err="1">
                <a:latin typeface="Effra" panose="02000506080000020004"/>
                <a:sym typeface="Wingdings" panose="05000000000000000000" pitchFamily="2" charset="2"/>
              </a:rPr>
              <a:t>plasmacellen</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en</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produceren</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antistoffen</a:t>
            </a:r>
            <a:r>
              <a:rPr lang="en-US" sz="2500">
                <a:latin typeface="Effra" panose="02000506080000020004"/>
                <a:sym typeface="Wingdings" panose="05000000000000000000" pitchFamily="2" charset="2"/>
              </a:rPr>
              <a:t> </a:t>
            </a:r>
            <a:br>
              <a:rPr lang="en-US" sz="2500">
                <a:latin typeface="Effra" panose="02000506080000020004"/>
                <a:sym typeface="Wingdings" panose="05000000000000000000" pitchFamily="2" charset="2"/>
              </a:rPr>
            </a:b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antilichamen</a:t>
            </a:r>
            <a:r>
              <a:rPr lang="en-US" sz="2500">
                <a:latin typeface="Effra" panose="02000506080000020004"/>
                <a:sym typeface="Wingdings" panose="05000000000000000000" pitchFamily="2" charset="2"/>
              </a:rPr>
              <a:t> of </a:t>
            </a:r>
            <a:r>
              <a:rPr lang="en-US" sz="2500" err="1">
                <a:latin typeface="Effra" panose="02000506080000020004"/>
                <a:sym typeface="Wingdings" panose="05000000000000000000" pitchFamily="2" charset="2"/>
              </a:rPr>
              <a:t>immunoglobulinen</a:t>
            </a:r>
            <a:r>
              <a:rPr lang="en-US" sz="2500">
                <a:latin typeface="Effra" panose="02000506080000020004"/>
                <a:sym typeface="Wingdings" panose="05000000000000000000" pitchFamily="2" charset="2"/>
              </a:rPr>
              <a:t>/Ig)</a:t>
            </a:r>
            <a:br>
              <a:rPr lang="en-US" sz="2500">
                <a:latin typeface="Effra" panose="02000506080000020004"/>
                <a:sym typeface="Wingdings" panose="05000000000000000000" pitchFamily="2" charset="2"/>
              </a:rPr>
            </a:br>
            <a:br>
              <a:rPr lang="en-US" sz="2500">
                <a:latin typeface="Effra" panose="02000506080000020004"/>
                <a:sym typeface="Wingdings" panose="05000000000000000000" pitchFamily="2" charset="2"/>
              </a:rPr>
            </a:br>
            <a:r>
              <a:rPr lang="en-US" sz="2500">
                <a:latin typeface="Effra" panose="02000506080000020004"/>
                <a:sym typeface="Wingdings" panose="05000000000000000000" pitchFamily="2" charset="2"/>
              </a:rPr>
              <a:t>  - </a:t>
            </a:r>
            <a:r>
              <a:rPr lang="en-US" sz="2500" err="1">
                <a:latin typeface="Effra" panose="02000506080000020004"/>
                <a:sym typeface="Wingdings" panose="05000000000000000000" pitchFamily="2" charset="2"/>
              </a:rPr>
              <a:t>Antistoffen</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binden</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aan</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antigenen</a:t>
            </a:r>
            <a:r>
              <a:rPr lang="en-US" sz="2500">
                <a:latin typeface="Effra" panose="02000506080000020004"/>
                <a:sym typeface="Wingdings" panose="05000000000000000000" pitchFamily="2" charset="2"/>
              </a:rPr>
              <a:t> van </a:t>
            </a:r>
            <a:br>
              <a:rPr lang="en-US" sz="2500">
                <a:latin typeface="Effra" panose="02000506080000020004"/>
                <a:sym typeface="Wingdings" panose="05000000000000000000" pitchFamily="2" charset="2"/>
              </a:rPr>
            </a:b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ziekteverwekkers</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extracellulair</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en</a:t>
            </a:r>
            <a:r>
              <a:rPr lang="en-US" sz="2500">
                <a:latin typeface="Effra" panose="02000506080000020004"/>
                <a:sym typeface="Wingdings" panose="05000000000000000000" pitchFamily="2" charset="2"/>
              </a:rPr>
              <a:t>  </a:t>
            </a:r>
            <a:br>
              <a:rPr lang="en-US" sz="2500">
                <a:latin typeface="Effra" panose="02000506080000020004"/>
                <a:sym typeface="Wingdings" panose="05000000000000000000" pitchFamily="2" charset="2"/>
              </a:rPr>
            </a:b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helpen</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deze</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onschadelijk</a:t>
            </a:r>
            <a:r>
              <a:rPr lang="en-US" sz="2500">
                <a:latin typeface="Effra" panose="02000506080000020004"/>
                <a:sym typeface="Wingdings" panose="05000000000000000000" pitchFamily="2" charset="2"/>
              </a:rPr>
              <a:t> te </a:t>
            </a:r>
            <a:r>
              <a:rPr lang="en-US" sz="2500" err="1">
                <a:latin typeface="Effra" panose="02000506080000020004"/>
                <a:sym typeface="Wingdings" panose="05000000000000000000" pitchFamily="2" charset="2"/>
              </a:rPr>
              <a:t>maken</a:t>
            </a:r>
            <a:br>
              <a:rPr lang="en-US" sz="2500">
                <a:latin typeface="Effra" panose="02000506080000020004"/>
                <a:sym typeface="Wingdings" panose="05000000000000000000" pitchFamily="2" charset="2"/>
              </a:rPr>
            </a:br>
            <a:r>
              <a:rPr lang="en-US" sz="2500">
                <a:latin typeface="Effra" panose="02000506080000020004"/>
                <a:sym typeface="Wingdings" panose="05000000000000000000" pitchFamily="2" charset="2"/>
              </a:rPr>
              <a:t>    </a:t>
            </a:r>
            <a:r>
              <a:rPr lang="en-US" sz="2500" b="1">
                <a:latin typeface="Effra" panose="02000506080000020004"/>
                <a:sym typeface="Wingdings" panose="05000000000000000000" pitchFamily="2" charset="2"/>
              </a:rPr>
              <a:t> </a:t>
            </a:r>
            <a:r>
              <a:rPr lang="en-US" sz="2500" b="1" err="1">
                <a:latin typeface="Effra" panose="02000506080000020004"/>
                <a:sym typeface="Wingdings" panose="05000000000000000000" pitchFamily="2" charset="2"/>
              </a:rPr>
              <a:t>humorale</a:t>
            </a:r>
            <a:r>
              <a:rPr lang="en-US" sz="2500" b="1">
                <a:latin typeface="Effra" panose="02000506080000020004"/>
                <a:sym typeface="Wingdings" panose="05000000000000000000" pitchFamily="2" charset="2"/>
              </a:rPr>
              <a:t> afweer</a:t>
            </a:r>
          </a:p>
          <a:p>
            <a:pPr marL="647700" indent="-457200">
              <a:spcBef>
                <a:spcPts val="0"/>
              </a:spcBef>
              <a:buSzPts val="2600"/>
            </a:pPr>
            <a:endParaRPr lang="en-US" sz="2500" b="1" i="1">
              <a:latin typeface="Effra" panose="02000506080000020004"/>
              <a:sym typeface="Wingdings" panose="05000000000000000000" pitchFamily="2" charset="2"/>
            </a:endParaRPr>
          </a:p>
          <a:p>
            <a:pPr marL="190500" indent="0">
              <a:spcBef>
                <a:spcPts val="0"/>
              </a:spcBef>
              <a:buSzPts val="2600"/>
              <a:buNone/>
            </a:pPr>
            <a:r>
              <a:rPr lang="en-US" sz="2500" b="1" i="1">
                <a:latin typeface="Effra" panose="02000506080000020004"/>
                <a:sym typeface="Wingdings" panose="05000000000000000000" pitchFamily="2" charset="2"/>
              </a:rPr>
              <a:t>       </a:t>
            </a:r>
            <a:r>
              <a:rPr lang="en-US" sz="2500" i="1">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Zie</a:t>
            </a:r>
            <a:r>
              <a:rPr lang="en-US" sz="2500" i="1">
                <a:latin typeface="Effra" panose="02000506080000020004"/>
                <a:sym typeface="Wingdings" panose="05000000000000000000" pitchFamily="2" charset="2"/>
              </a:rPr>
              <a:t> </a:t>
            </a:r>
            <a:r>
              <a:rPr lang="en-US" sz="2500">
                <a:latin typeface="Effra" panose="02000506080000020004"/>
                <a:sym typeface="Wingdings" panose="05000000000000000000" pitchFamily="2" charset="2"/>
              </a:rPr>
              <a:t>Binas 84K / </a:t>
            </a:r>
            <a:r>
              <a:rPr lang="en-US" sz="2500" err="1">
                <a:latin typeface="Effra" panose="02000506080000020004"/>
                <a:sym typeface="Wingdings" panose="05000000000000000000" pitchFamily="2" charset="2"/>
              </a:rPr>
              <a:t>ScienceData</a:t>
            </a:r>
            <a:r>
              <a:rPr lang="en-US" sz="2500">
                <a:latin typeface="Effra" panose="02000506080000020004"/>
                <a:sym typeface="Wingdings" panose="05000000000000000000" pitchFamily="2" charset="2"/>
              </a:rPr>
              <a:t> p. 348 </a:t>
            </a:r>
            <a:r>
              <a:rPr lang="en-US" sz="2500" err="1">
                <a:latin typeface="Effra" panose="02000506080000020004"/>
                <a:sym typeface="Wingdings" panose="05000000000000000000" pitchFamily="2" charset="2"/>
              </a:rPr>
              <a:t>voor</a:t>
            </a:r>
            <a:r>
              <a:rPr lang="en-US" sz="2500">
                <a:latin typeface="Effra" panose="02000506080000020004"/>
                <a:sym typeface="Wingdings" panose="05000000000000000000" pitchFamily="2" charset="2"/>
              </a:rPr>
              <a:t> </a:t>
            </a:r>
            <a:br>
              <a:rPr lang="en-US" sz="2500">
                <a:latin typeface="Effra" panose="02000506080000020004"/>
                <a:sym typeface="Wingdings" panose="05000000000000000000" pitchFamily="2" charset="2"/>
              </a:rPr>
            </a:br>
            <a:r>
              <a:rPr lang="en-US" sz="2500">
                <a:latin typeface="Effra" panose="02000506080000020004"/>
                <a:sym typeface="Wingdings" panose="05000000000000000000" pitchFamily="2" charset="2"/>
              </a:rPr>
              <a:t>         de </a:t>
            </a:r>
            <a:r>
              <a:rPr lang="en-US" sz="2500" err="1">
                <a:latin typeface="Effra" panose="02000506080000020004"/>
                <a:sym typeface="Wingdings" panose="05000000000000000000" pitchFamily="2" charset="2"/>
              </a:rPr>
              <a:t>verschillende</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typen</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antistoffen</a:t>
            </a:r>
            <a:endParaRPr lang="en-US" sz="2500">
              <a:latin typeface="Effra" panose="02000506080000020004"/>
              <a:sym typeface="Wingdings" panose="05000000000000000000" pitchFamily="2" charset="2"/>
            </a:endParaRPr>
          </a:p>
          <a:p>
            <a:pPr marL="190500" lvl="0" indent="0" algn="l" rtl="0">
              <a:lnSpc>
                <a:spcPct val="90000"/>
              </a:lnSpc>
              <a:spcBef>
                <a:spcPts val="0"/>
              </a:spcBef>
              <a:spcAft>
                <a:spcPts val="0"/>
              </a:spcAft>
              <a:buSzPts val="2600"/>
              <a:buNone/>
            </a:pPr>
            <a:endParaRPr lang="nl-NL" sz="2500">
              <a:latin typeface="Effra" panose="02000506080000020004" pitchFamily="2" charset="0"/>
              <a:ea typeface="Arial"/>
              <a:cs typeface="Arial"/>
              <a:sym typeface="Arial"/>
            </a:endParaRPr>
          </a:p>
        </p:txBody>
      </p:sp>
      <p:grpSp>
        <p:nvGrpSpPr>
          <p:cNvPr id="12" name="Groep 11">
            <a:extLst>
              <a:ext uri="{FF2B5EF4-FFF2-40B4-BE49-F238E27FC236}">
                <a16:creationId xmlns:a16="http://schemas.microsoft.com/office/drawing/2014/main" id="{6FF3A444-2F30-502A-9C94-95B3A5B2D764}"/>
              </a:ext>
            </a:extLst>
          </p:cNvPr>
          <p:cNvGrpSpPr/>
          <p:nvPr/>
        </p:nvGrpSpPr>
        <p:grpSpPr>
          <a:xfrm>
            <a:off x="7079225" y="183153"/>
            <a:ext cx="4935794" cy="6248327"/>
            <a:chOff x="7378995" y="244548"/>
            <a:chExt cx="4614769" cy="6248327"/>
          </a:xfrm>
        </p:grpSpPr>
        <p:grpSp>
          <p:nvGrpSpPr>
            <p:cNvPr id="11" name="Groep 10">
              <a:extLst>
                <a:ext uri="{FF2B5EF4-FFF2-40B4-BE49-F238E27FC236}">
                  <a16:creationId xmlns:a16="http://schemas.microsoft.com/office/drawing/2014/main" id="{9B9079FA-14C1-2320-1CA8-4CD9B01C2016}"/>
                </a:ext>
              </a:extLst>
            </p:cNvPr>
            <p:cNvGrpSpPr/>
            <p:nvPr/>
          </p:nvGrpSpPr>
          <p:grpSpPr>
            <a:xfrm>
              <a:off x="7517218" y="673765"/>
              <a:ext cx="4476546" cy="5819110"/>
              <a:chOff x="6618514" y="219045"/>
              <a:chExt cx="5434897" cy="6419910"/>
            </a:xfrm>
          </p:grpSpPr>
          <p:grpSp>
            <p:nvGrpSpPr>
              <p:cNvPr id="9" name="Groep 8">
                <a:extLst>
                  <a:ext uri="{FF2B5EF4-FFF2-40B4-BE49-F238E27FC236}">
                    <a16:creationId xmlns:a16="http://schemas.microsoft.com/office/drawing/2014/main" id="{E6C9088D-0E38-62B1-9FA4-AC3EC1A650C1}"/>
                  </a:ext>
                </a:extLst>
              </p:cNvPr>
              <p:cNvGrpSpPr/>
              <p:nvPr/>
            </p:nvGrpSpPr>
            <p:grpSpPr>
              <a:xfrm>
                <a:off x="6618514" y="219045"/>
                <a:ext cx="5434897" cy="6419910"/>
                <a:chOff x="6335486" y="263860"/>
                <a:chExt cx="5707733" cy="6419910"/>
              </a:xfrm>
            </p:grpSpPr>
            <p:grpSp>
              <p:nvGrpSpPr>
                <p:cNvPr id="6" name="Groep 5">
                  <a:extLst>
                    <a:ext uri="{FF2B5EF4-FFF2-40B4-BE49-F238E27FC236}">
                      <a16:creationId xmlns:a16="http://schemas.microsoft.com/office/drawing/2014/main" id="{7F0AFFBF-93AD-81A3-B114-302897BC612C}"/>
                    </a:ext>
                  </a:extLst>
                </p:cNvPr>
                <p:cNvGrpSpPr/>
                <p:nvPr/>
              </p:nvGrpSpPr>
              <p:grpSpPr>
                <a:xfrm>
                  <a:off x="6335486" y="523367"/>
                  <a:ext cx="5707733" cy="6160403"/>
                  <a:chOff x="6433457" y="705801"/>
                  <a:chExt cx="5707733" cy="6065113"/>
                </a:xfrm>
              </p:grpSpPr>
              <p:pic>
                <p:nvPicPr>
                  <p:cNvPr id="4" name="Afbeelding 3">
                    <a:extLst>
                      <a:ext uri="{FF2B5EF4-FFF2-40B4-BE49-F238E27FC236}">
                        <a16:creationId xmlns:a16="http://schemas.microsoft.com/office/drawing/2014/main" id="{2744289B-C244-2E23-2757-F2634EBCEBD2}"/>
                      </a:ext>
                    </a:extLst>
                  </p:cNvPr>
                  <p:cNvPicPr>
                    <a:picLocks noChangeAspect="1"/>
                  </p:cNvPicPr>
                  <p:nvPr/>
                </p:nvPicPr>
                <p:blipFill>
                  <a:blip r:embed="rId3"/>
                  <a:srcRect l="3601" t="2724" r="12734"/>
                  <a:stretch>
                    <a:fillRect/>
                  </a:stretch>
                </p:blipFill>
                <p:spPr>
                  <a:xfrm>
                    <a:off x="6585857" y="705801"/>
                    <a:ext cx="5555333" cy="6051258"/>
                  </a:xfrm>
                  <a:prstGeom prst="rect">
                    <a:avLst/>
                  </a:prstGeom>
                </p:spPr>
              </p:pic>
              <p:sp>
                <p:nvSpPr>
                  <p:cNvPr id="5" name="Rechthoek 4">
                    <a:extLst>
                      <a:ext uri="{FF2B5EF4-FFF2-40B4-BE49-F238E27FC236}">
                        <a16:creationId xmlns:a16="http://schemas.microsoft.com/office/drawing/2014/main" id="{C847CDEE-6500-F85B-40CE-6DD85DCD25CF}"/>
                      </a:ext>
                    </a:extLst>
                  </p:cNvPr>
                  <p:cNvSpPr/>
                  <p:nvPr/>
                </p:nvSpPr>
                <p:spPr>
                  <a:xfrm>
                    <a:off x="6433457" y="6585857"/>
                    <a:ext cx="566057" cy="1850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7" name="Rechthoek 6">
                  <a:extLst>
                    <a:ext uri="{FF2B5EF4-FFF2-40B4-BE49-F238E27FC236}">
                      <a16:creationId xmlns:a16="http://schemas.microsoft.com/office/drawing/2014/main" id="{4ED2F04D-2B10-C6A1-3E2A-CA6E05950132}"/>
                    </a:ext>
                  </a:extLst>
                </p:cNvPr>
                <p:cNvSpPr/>
                <p:nvPr/>
              </p:nvSpPr>
              <p:spPr>
                <a:xfrm>
                  <a:off x="6487886" y="263860"/>
                  <a:ext cx="947057" cy="11786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F4C2141D-3570-E239-13F9-6AE250660D06}"/>
                    </a:ext>
                  </a:extLst>
                </p:cNvPr>
                <p:cNvSpPr/>
                <p:nvPr/>
              </p:nvSpPr>
              <p:spPr>
                <a:xfrm>
                  <a:off x="8866413" y="351272"/>
                  <a:ext cx="947057" cy="1959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0" name="Rechthoek 9">
                <a:extLst>
                  <a:ext uri="{FF2B5EF4-FFF2-40B4-BE49-F238E27FC236}">
                    <a16:creationId xmlns:a16="http://schemas.microsoft.com/office/drawing/2014/main" id="{203D8B26-57E5-446F-DAFE-EE5356A5B51E}"/>
                  </a:ext>
                </a:extLst>
              </p:cNvPr>
              <p:cNvSpPr/>
              <p:nvPr/>
            </p:nvSpPr>
            <p:spPr>
              <a:xfrm>
                <a:off x="8752114" y="6450991"/>
                <a:ext cx="2449286" cy="1879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3" name="Rechthoek 2">
              <a:extLst>
                <a:ext uri="{FF2B5EF4-FFF2-40B4-BE49-F238E27FC236}">
                  <a16:creationId xmlns:a16="http://schemas.microsoft.com/office/drawing/2014/main" id="{7C0336E8-7712-D892-C36B-1DE85B9F346E}"/>
                </a:ext>
              </a:extLst>
            </p:cNvPr>
            <p:cNvSpPr/>
            <p:nvPr/>
          </p:nvSpPr>
          <p:spPr>
            <a:xfrm>
              <a:off x="7378995" y="244548"/>
              <a:ext cx="4540103" cy="6644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5042725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 schermopname, Lettertype, handschrift&#10;&#10;Door AI gegenereerde inhoud is mogelijk onjuist.">
            <a:extLst>
              <a:ext uri="{FF2B5EF4-FFF2-40B4-BE49-F238E27FC236}">
                <a16:creationId xmlns:a16="http://schemas.microsoft.com/office/drawing/2014/main" id="{64531819-A48F-13B6-69C0-849C09DBF99D}"/>
              </a:ext>
            </a:extLst>
          </p:cNvPr>
          <p:cNvPicPr>
            <a:picLocks noChangeAspect="1"/>
          </p:cNvPicPr>
          <p:nvPr/>
        </p:nvPicPr>
        <p:blipFill>
          <a:blip r:embed="rId3"/>
          <a:stretch>
            <a:fillRect/>
          </a:stretch>
        </p:blipFill>
        <p:spPr>
          <a:xfrm>
            <a:off x="4121205" y="215447"/>
            <a:ext cx="7887884" cy="6427105"/>
          </a:xfrm>
          <a:prstGeom prst="rect">
            <a:avLst/>
          </a:prstGeom>
        </p:spPr>
      </p:pic>
      <p:sp>
        <p:nvSpPr>
          <p:cNvPr id="2" name="Google Shape;99;g2d17701bccb_0_0">
            <a:extLst>
              <a:ext uri="{FF2B5EF4-FFF2-40B4-BE49-F238E27FC236}">
                <a16:creationId xmlns:a16="http://schemas.microsoft.com/office/drawing/2014/main" id="{711AD61F-957E-B0B5-F92F-5B3135F7DED6}"/>
              </a:ext>
            </a:extLst>
          </p:cNvPr>
          <p:cNvSpPr txBox="1">
            <a:spLocks/>
          </p:cNvSpPr>
          <p:nvPr/>
        </p:nvSpPr>
        <p:spPr>
          <a:xfrm>
            <a:off x="375416" y="5870487"/>
            <a:ext cx="10885800" cy="1491137"/>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35000" indent="-444500">
              <a:spcBef>
                <a:spcPts val="0"/>
              </a:spcBef>
              <a:buSzPts val="2600"/>
            </a:pPr>
            <a:r>
              <a:rPr lang="nl-NL" sz="2400">
                <a:latin typeface="Effra" panose="02000506080000020004" pitchFamily="2" charset="0"/>
                <a:ea typeface="Arial"/>
                <a:cs typeface="Arial"/>
                <a:sym typeface="Arial"/>
              </a:rPr>
              <a:t>Binas 84K</a:t>
            </a:r>
          </a:p>
          <a:p>
            <a:pPr marL="635000" indent="-444500">
              <a:spcBef>
                <a:spcPts val="0"/>
              </a:spcBef>
              <a:buSzPts val="2600"/>
            </a:pPr>
            <a:r>
              <a:rPr lang="nl-NL" sz="2400">
                <a:latin typeface="Effra" panose="02000506080000020004"/>
              </a:rPr>
              <a:t>ScienceData p. 348</a:t>
            </a:r>
          </a:p>
          <a:p>
            <a:pPr marL="190500" indent="0">
              <a:spcBef>
                <a:spcPts val="0"/>
              </a:spcBef>
              <a:buSzPts val="2600"/>
              <a:buFont typeface="Arial"/>
              <a:buNone/>
            </a:pPr>
            <a:br>
              <a:rPr lang="nl-NL">
                <a:latin typeface="Effra" panose="02000506080000020004" pitchFamily="2" charset="0"/>
                <a:ea typeface="Arial"/>
                <a:cs typeface="Arial"/>
                <a:sym typeface="Arial"/>
              </a:rPr>
            </a:br>
            <a:endParaRPr lang="nl-NL" sz="2500">
              <a:latin typeface="Effra" panose="02000506080000020004" pitchFamily="2" charset="0"/>
              <a:ea typeface="Arial"/>
              <a:cs typeface="Arial"/>
              <a:sym typeface="Arial"/>
            </a:endParaRPr>
          </a:p>
        </p:txBody>
      </p:sp>
      <p:sp>
        <p:nvSpPr>
          <p:cNvPr id="3" name="Google Shape;99;g2d17701bccb_0_0">
            <a:extLst>
              <a:ext uri="{FF2B5EF4-FFF2-40B4-BE49-F238E27FC236}">
                <a16:creationId xmlns:a16="http://schemas.microsoft.com/office/drawing/2014/main" id="{065BC091-00DA-5ED9-F6C2-869251B4F0DB}"/>
              </a:ext>
            </a:extLst>
          </p:cNvPr>
          <p:cNvSpPr txBox="1">
            <a:spLocks/>
          </p:cNvSpPr>
          <p:nvPr/>
        </p:nvSpPr>
        <p:spPr>
          <a:xfrm>
            <a:off x="375416" y="1945135"/>
            <a:ext cx="4017027" cy="176813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90500" indent="0">
              <a:spcBef>
                <a:spcPts val="0"/>
              </a:spcBef>
              <a:buSzPts val="2600"/>
              <a:buNone/>
            </a:pPr>
            <a:r>
              <a:rPr lang="nl-NL" sz="2400" b="1" i="1">
                <a:latin typeface="Effra" panose="02000506080000020004" pitchFamily="2" charset="0"/>
                <a:ea typeface="Arial"/>
                <a:cs typeface="Arial"/>
                <a:sym typeface="Arial"/>
              </a:rPr>
              <a:t>Let op!</a:t>
            </a:r>
            <a:br>
              <a:rPr lang="nl-NL" sz="2400">
                <a:latin typeface="Effra" panose="02000506080000020004" pitchFamily="2" charset="0"/>
                <a:ea typeface="Arial"/>
                <a:cs typeface="Arial"/>
                <a:sym typeface="Arial"/>
              </a:rPr>
            </a:br>
            <a:r>
              <a:rPr lang="nl-NL" sz="2400">
                <a:latin typeface="Effra" panose="02000506080000020004" pitchFamily="2" charset="0"/>
                <a:ea typeface="Arial"/>
                <a:cs typeface="Arial"/>
                <a:sym typeface="Arial"/>
              </a:rPr>
              <a:t>antistoffen </a:t>
            </a:r>
            <a:br>
              <a:rPr lang="nl-NL" sz="2400">
                <a:latin typeface="Effra" panose="02000506080000020004" pitchFamily="2" charset="0"/>
                <a:ea typeface="Arial"/>
                <a:cs typeface="Arial"/>
                <a:sym typeface="Arial"/>
              </a:rPr>
            </a:br>
            <a:r>
              <a:rPr lang="nl-NL" sz="2400">
                <a:latin typeface="Effra" panose="02000506080000020004" pitchFamily="2" charset="0"/>
                <a:ea typeface="Arial"/>
                <a:cs typeface="Arial"/>
                <a:sym typeface="Arial"/>
              </a:rPr>
              <a:t>= antilichamen </a:t>
            </a:r>
            <a:br>
              <a:rPr lang="nl-NL" sz="2400">
                <a:latin typeface="Effra" panose="02000506080000020004" pitchFamily="2" charset="0"/>
                <a:ea typeface="Arial"/>
                <a:cs typeface="Arial"/>
                <a:sym typeface="Arial"/>
              </a:rPr>
            </a:br>
            <a:r>
              <a:rPr lang="nl-NL" sz="2400">
                <a:latin typeface="Effra" panose="02000506080000020004" pitchFamily="2" charset="0"/>
                <a:ea typeface="Arial"/>
                <a:cs typeface="Arial"/>
                <a:sym typeface="Arial"/>
              </a:rPr>
              <a:t>= immunoglobulinen (</a:t>
            </a:r>
            <a:r>
              <a:rPr lang="nl-NL" sz="2400" err="1">
                <a:latin typeface="Effra" panose="02000506080000020004" pitchFamily="2" charset="0"/>
                <a:ea typeface="Arial"/>
                <a:cs typeface="Arial"/>
                <a:sym typeface="Arial"/>
              </a:rPr>
              <a:t>Ig</a:t>
            </a:r>
            <a:r>
              <a:rPr lang="nl-NL" sz="2400">
                <a:latin typeface="Effra" panose="02000506080000020004" pitchFamily="2" charset="0"/>
                <a:ea typeface="Arial"/>
                <a:cs typeface="Arial"/>
                <a:sym typeface="Arial"/>
              </a:rPr>
              <a:t>)</a:t>
            </a:r>
            <a:br>
              <a:rPr lang="nl-NL">
                <a:latin typeface="Effra" panose="02000506080000020004" pitchFamily="2" charset="0"/>
                <a:ea typeface="Arial"/>
                <a:cs typeface="Arial"/>
                <a:sym typeface="Arial"/>
              </a:rPr>
            </a:br>
            <a:endParaRPr lang="nl-NL" sz="2500">
              <a:latin typeface="Effra" panose="02000506080000020004" pitchFamily="2" charset="0"/>
              <a:ea typeface="Arial"/>
              <a:cs typeface="Arial"/>
              <a:sym typeface="Arial"/>
            </a:endParaRPr>
          </a:p>
        </p:txBody>
      </p:sp>
    </p:spTree>
    <p:extLst>
      <p:ext uri="{BB962C8B-B14F-4D97-AF65-F5344CB8AC3E}">
        <p14:creationId xmlns:p14="http://schemas.microsoft.com/office/powerpoint/2010/main" val="11690200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g23e4fb3f7be_0_11"/>
          <p:cNvSpPr txBox="1">
            <a:spLocks noGrp="1"/>
          </p:cNvSpPr>
          <p:nvPr>
            <p:ph type="title"/>
          </p:nvPr>
        </p:nvSpPr>
        <p:spPr>
          <a:xfrm>
            <a:off x="763771"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Allergie</a:t>
            </a:r>
            <a:r>
              <a:rPr lang="az-Cyrl-AZ">
                <a:latin typeface="Effra" panose="02000506080000020004" pitchFamily="2" charset="0"/>
                <a:ea typeface="Arial"/>
                <a:cs typeface="Arial"/>
                <a:sym typeface="Arial"/>
              </a:rPr>
              <a:t>ё</a:t>
            </a:r>
            <a:r>
              <a:rPr lang="nl-NL">
                <a:latin typeface="Effra" panose="02000506080000020004" pitchFamily="2" charset="0"/>
                <a:ea typeface="Arial"/>
                <a:cs typeface="Arial"/>
                <a:sym typeface="Arial"/>
              </a:rPr>
              <a:t>n</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8FB845D7-B66D-54FB-FC87-FDF45AC3F7E7}"/>
              </a:ext>
            </a:extLst>
          </p:cNvPr>
          <p:cNvPicPr>
            <a:picLocks noChangeAspect="1"/>
          </p:cNvPicPr>
          <p:nvPr/>
        </p:nvPicPr>
        <p:blipFill>
          <a:blip r:embed="rId3"/>
          <a:stretch>
            <a:fillRect/>
          </a:stretch>
        </p:blipFill>
        <p:spPr>
          <a:xfrm>
            <a:off x="5021094" y="119742"/>
            <a:ext cx="7033412" cy="4696807"/>
          </a:xfrm>
          <a:prstGeom prst="rect">
            <a:avLst/>
          </a:prstGeom>
        </p:spPr>
      </p:pic>
      <p:sp>
        <p:nvSpPr>
          <p:cNvPr id="6" name="Google Shape;99;g2d17701bccb_0_0">
            <a:extLst>
              <a:ext uri="{FF2B5EF4-FFF2-40B4-BE49-F238E27FC236}">
                <a16:creationId xmlns:a16="http://schemas.microsoft.com/office/drawing/2014/main" id="{18C4C827-A44F-3954-F7F5-35C4CC841782}"/>
              </a:ext>
            </a:extLst>
          </p:cNvPr>
          <p:cNvSpPr txBox="1">
            <a:spLocks noGrp="1"/>
          </p:cNvSpPr>
          <p:nvPr>
            <p:ph type="body" idx="1"/>
          </p:nvPr>
        </p:nvSpPr>
        <p:spPr>
          <a:xfrm>
            <a:off x="8358726" y="4975482"/>
            <a:ext cx="3668484" cy="369291"/>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000">
                <a:latin typeface="Effra" panose="02000506080000020004" pitchFamily="2" charset="0"/>
                <a:ea typeface="Arial"/>
                <a:cs typeface="Arial"/>
                <a:sym typeface="Arial"/>
              </a:rPr>
              <a:t>Binas 84M / </a:t>
            </a:r>
            <a:r>
              <a:rPr lang="nl-NL" sz="2000">
                <a:latin typeface="Effra" panose="02000506080000020004"/>
              </a:rPr>
              <a:t>ScienceData p. 348</a:t>
            </a:r>
          </a:p>
        </p:txBody>
      </p:sp>
      <p:sp>
        <p:nvSpPr>
          <p:cNvPr id="9" name="Google Shape;99;g2d17701bccb_0_0">
            <a:extLst>
              <a:ext uri="{FF2B5EF4-FFF2-40B4-BE49-F238E27FC236}">
                <a16:creationId xmlns:a16="http://schemas.microsoft.com/office/drawing/2014/main" id="{026E62DF-9778-2AC4-16E1-5A4F99BDC1A9}"/>
              </a:ext>
            </a:extLst>
          </p:cNvPr>
          <p:cNvSpPr txBox="1">
            <a:spLocks/>
          </p:cNvSpPr>
          <p:nvPr/>
        </p:nvSpPr>
        <p:spPr>
          <a:xfrm>
            <a:off x="589092" y="1658167"/>
            <a:ext cx="7271411" cy="5022873"/>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47700" indent="-457200">
              <a:spcBef>
                <a:spcPts val="0"/>
              </a:spcBef>
              <a:buSzPts val="2600"/>
            </a:pPr>
            <a:r>
              <a:rPr lang="en-US" sz="2200" b="1">
                <a:latin typeface="Effra" panose="02000506080000020004"/>
                <a:sym typeface="Wingdings" panose="05000000000000000000" pitchFamily="2" charset="2"/>
              </a:rPr>
              <a:t>Mestcellen</a:t>
            </a:r>
            <a:r>
              <a:rPr lang="nl-NL" sz="2200">
                <a:latin typeface="Effra" panose="02000506080000020004"/>
              </a:rPr>
              <a:t> met IgE binden </a:t>
            </a:r>
            <a:br>
              <a:rPr lang="nl-NL" sz="2200">
                <a:latin typeface="Effra" panose="02000506080000020004"/>
              </a:rPr>
            </a:br>
            <a:r>
              <a:rPr lang="nl-NL" sz="2200">
                <a:latin typeface="Effra" panose="02000506080000020004"/>
              </a:rPr>
              <a:t>allergenen en geven </a:t>
            </a:r>
            <a:r>
              <a:rPr lang="nl-NL" sz="2200" b="1">
                <a:latin typeface="Effra" panose="02000506080000020004"/>
              </a:rPr>
              <a:t>histamine</a:t>
            </a:r>
            <a:r>
              <a:rPr lang="nl-NL" sz="2200">
                <a:latin typeface="Effra" panose="02000506080000020004"/>
              </a:rPr>
              <a:t> </a:t>
            </a:r>
            <a:br>
              <a:rPr lang="nl-NL" sz="2200">
                <a:latin typeface="Effra" panose="02000506080000020004"/>
              </a:rPr>
            </a:br>
            <a:r>
              <a:rPr lang="nl-NL" sz="2200">
                <a:latin typeface="Effra" panose="02000506080000020004"/>
              </a:rPr>
              <a:t>af, waardoor:</a:t>
            </a:r>
            <a:br>
              <a:rPr lang="nl-NL" sz="2200">
                <a:latin typeface="Effra" panose="02000506080000020004"/>
              </a:rPr>
            </a:br>
            <a:r>
              <a:rPr lang="nl-NL" sz="2200">
                <a:latin typeface="Effra" panose="02000506080000020004"/>
              </a:rPr>
              <a:t>- bloedvaten wijder worden </a:t>
            </a:r>
            <a:br>
              <a:rPr lang="nl-NL" sz="2200">
                <a:latin typeface="Effra" panose="02000506080000020004"/>
              </a:rPr>
            </a:br>
            <a:r>
              <a:rPr lang="nl-NL" sz="2200">
                <a:latin typeface="Effra" panose="02000506080000020004"/>
              </a:rPr>
              <a:t>  en lekken (zwelling, roodheid)</a:t>
            </a:r>
            <a:br>
              <a:rPr lang="nl-NL" sz="2200">
                <a:latin typeface="Effra" panose="02000506080000020004"/>
              </a:rPr>
            </a:br>
            <a:r>
              <a:rPr lang="nl-NL" sz="2200">
                <a:latin typeface="Effra" panose="02000506080000020004"/>
              </a:rPr>
              <a:t>- gladde spieren in luchtwegen </a:t>
            </a:r>
            <a:br>
              <a:rPr lang="nl-NL" sz="2200">
                <a:latin typeface="Effra" panose="02000506080000020004"/>
              </a:rPr>
            </a:br>
            <a:r>
              <a:rPr lang="nl-NL" sz="2200">
                <a:latin typeface="Effra" panose="02000506080000020004"/>
              </a:rPr>
              <a:t>  samentrekken (benauwdheid)</a:t>
            </a:r>
            <a:br>
              <a:rPr lang="nl-NL" sz="2200">
                <a:latin typeface="Effra" panose="02000506080000020004"/>
              </a:rPr>
            </a:br>
            <a:r>
              <a:rPr lang="nl-NL" sz="2200">
                <a:latin typeface="Effra" panose="02000506080000020004"/>
              </a:rPr>
              <a:t>- slijmproductie toeneemt</a:t>
            </a:r>
            <a:br>
              <a:rPr lang="nl-NL" sz="2200">
                <a:latin typeface="Effra" panose="02000506080000020004"/>
              </a:rPr>
            </a:br>
            <a:r>
              <a:rPr lang="nl-NL" sz="2200">
                <a:latin typeface="Effra" panose="02000506080000020004"/>
              </a:rPr>
              <a:t>- slijmvlies opzwelt</a:t>
            </a:r>
            <a:br>
              <a:rPr lang="nl-NL" sz="2200">
                <a:latin typeface="Effra" panose="02000506080000020004"/>
              </a:rPr>
            </a:br>
            <a:endParaRPr lang="en-US" sz="2200">
              <a:latin typeface="Effra" panose="02000506080000020004"/>
              <a:sym typeface="Wingdings" panose="05000000000000000000" pitchFamily="2" charset="2"/>
            </a:endParaRPr>
          </a:p>
          <a:p>
            <a:pPr marL="647700" indent="-457200">
              <a:spcBef>
                <a:spcPts val="0"/>
              </a:spcBef>
              <a:buSzPts val="2600"/>
            </a:pPr>
            <a:r>
              <a:rPr lang="en-US" sz="2200">
                <a:latin typeface="Effra" panose="02000506080000020004"/>
                <a:sym typeface="Wingdings" panose="05000000000000000000" pitchFamily="2" charset="2"/>
              </a:rPr>
              <a:t>Een epipen bevat </a:t>
            </a:r>
            <a:r>
              <a:rPr lang="en-US" sz="2200" b="1">
                <a:latin typeface="Effra" panose="02000506080000020004"/>
                <a:sym typeface="Wingdings" panose="05000000000000000000" pitchFamily="2" charset="2"/>
              </a:rPr>
              <a:t>adrenaline</a:t>
            </a:r>
            <a:r>
              <a:rPr lang="en-US" sz="2200">
                <a:latin typeface="Effra" panose="02000506080000020004"/>
                <a:sym typeface="Wingdings" panose="05000000000000000000" pitchFamily="2" charset="2"/>
              </a:rPr>
              <a:t>, </a:t>
            </a:r>
            <a:br>
              <a:rPr lang="en-US" sz="2200">
                <a:latin typeface="Effra" panose="02000506080000020004"/>
                <a:sym typeface="Wingdings" panose="05000000000000000000" pitchFamily="2" charset="2"/>
              </a:rPr>
            </a:br>
            <a:r>
              <a:rPr lang="en-US" sz="2200">
                <a:latin typeface="Effra" panose="02000506080000020004"/>
                <a:sym typeface="Wingdings" panose="05000000000000000000" pitchFamily="2" charset="2"/>
              </a:rPr>
              <a:t>waardoor: </a:t>
            </a:r>
            <a:br>
              <a:rPr lang="en-US" sz="2200" b="1">
                <a:latin typeface="Effra" panose="02000506080000020004"/>
                <a:sym typeface="Wingdings" panose="05000000000000000000" pitchFamily="2" charset="2"/>
              </a:rPr>
            </a:br>
            <a:r>
              <a:rPr lang="en-US" sz="2200">
                <a:latin typeface="Effra" panose="02000506080000020004"/>
                <a:sym typeface="Wingdings" panose="05000000000000000000" pitchFamily="2" charset="2"/>
              </a:rPr>
              <a:t>-</a:t>
            </a:r>
            <a:r>
              <a:rPr lang="en-US" sz="2200" b="1">
                <a:latin typeface="Effra" panose="02000506080000020004"/>
                <a:sym typeface="Wingdings" panose="05000000000000000000" pitchFamily="2" charset="2"/>
              </a:rPr>
              <a:t> </a:t>
            </a:r>
            <a:r>
              <a:rPr lang="nl-NL" sz="2200">
                <a:latin typeface="Effra" panose="02000506080000020004"/>
              </a:rPr>
              <a:t>bloedvaten weer vernauwen </a:t>
            </a:r>
            <a:br>
              <a:rPr lang="nl-NL" sz="2200">
                <a:latin typeface="Effra" panose="02000506080000020004"/>
              </a:rPr>
            </a:br>
            <a:r>
              <a:rPr lang="nl-NL" sz="2200">
                <a:latin typeface="Effra" panose="02000506080000020004"/>
              </a:rPr>
              <a:t>- luchtwegen weer verwijden</a:t>
            </a:r>
            <a:endParaRPr lang="en-US" sz="2200">
              <a:latin typeface="Effra" panose="02000506080000020004"/>
              <a:sym typeface="Wingdings" panose="05000000000000000000" pitchFamily="2" charset="2"/>
            </a:endParaRPr>
          </a:p>
          <a:p>
            <a:pPr marL="647700" indent="-457200">
              <a:spcBef>
                <a:spcPts val="0"/>
              </a:spcBef>
              <a:buSzPts val="2600"/>
            </a:pPr>
            <a:endParaRPr lang="en-US" sz="2200" b="1">
              <a:sym typeface="Wingdings" panose="05000000000000000000" pitchFamily="2" charset="2"/>
            </a:endParaRPr>
          </a:p>
          <a:p>
            <a:pPr marL="190500" indent="0">
              <a:spcBef>
                <a:spcPts val="0"/>
              </a:spcBef>
              <a:buSzPts val="2600"/>
              <a:buNone/>
            </a:pPr>
            <a:endParaRPr lang="en-US" sz="2600">
              <a:sym typeface="Wingdings" panose="05000000000000000000" pitchFamily="2" charset="2"/>
            </a:endParaRPr>
          </a:p>
        </p:txBody>
      </p:sp>
      <p:pic>
        <p:nvPicPr>
          <p:cNvPr id="1026" name="Picture 2" descr="EpiPen Adrenaline Auto-Injector - 0.3mg (Adult)">
            <a:extLst>
              <a:ext uri="{FF2B5EF4-FFF2-40B4-BE49-F238E27FC236}">
                <a16:creationId xmlns:a16="http://schemas.microsoft.com/office/drawing/2014/main" id="{4725EFC8-8084-8361-C27F-61B1A8AAAD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593" r="39374" b="6593"/>
          <a:stretch>
            <a:fillRect/>
          </a:stretch>
        </p:blipFill>
        <p:spPr bwMode="auto">
          <a:xfrm>
            <a:off x="213445" y="4343401"/>
            <a:ext cx="527013" cy="23404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39">
          <a:extLst>
            <a:ext uri="{FF2B5EF4-FFF2-40B4-BE49-F238E27FC236}">
              <a16:creationId xmlns:a16="http://schemas.microsoft.com/office/drawing/2014/main" id="{11EFDB72-E9EA-29C4-03EB-118C244B24EF}"/>
            </a:ext>
          </a:extLst>
        </p:cNvPr>
        <p:cNvGrpSpPr/>
        <p:nvPr/>
      </p:nvGrpSpPr>
      <p:grpSpPr>
        <a:xfrm>
          <a:off x="0" y="0"/>
          <a:ext cx="0" cy="0"/>
          <a:chOff x="0" y="0"/>
          <a:chExt cx="0" cy="0"/>
        </a:xfrm>
      </p:grpSpPr>
      <p:sp>
        <p:nvSpPr>
          <p:cNvPr id="541" name="Google Shape;541;g23e4fb3f7be_7_11">
            <a:extLst>
              <a:ext uri="{FF2B5EF4-FFF2-40B4-BE49-F238E27FC236}">
                <a16:creationId xmlns:a16="http://schemas.microsoft.com/office/drawing/2014/main" id="{7676CD82-DC11-00B9-5968-15974B04EF51}"/>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Voorbeeld (2025-I)</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A51F0BCB-9DE5-A653-9BBE-5F49833DB295}"/>
              </a:ext>
            </a:extLst>
          </p:cNvPr>
          <p:cNvPicPr>
            <a:picLocks noChangeAspect="1"/>
          </p:cNvPicPr>
          <p:nvPr/>
        </p:nvPicPr>
        <p:blipFill>
          <a:blip r:embed="rId3"/>
          <a:stretch>
            <a:fillRect/>
          </a:stretch>
        </p:blipFill>
        <p:spPr>
          <a:xfrm>
            <a:off x="794656" y="1339253"/>
            <a:ext cx="7685314" cy="5344219"/>
          </a:xfrm>
          <a:prstGeom prst="rect">
            <a:avLst/>
          </a:prstGeom>
        </p:spPr>
      </p:pic>
    </p:spTree>
    <p:extLst>
      <p:ext uri="{BB962C8B-B14F-4D97-AF65-F5344CB8AC3E}">
        <p14:creationId xmlns:p14="http://schemas.microsoft.com/office/powerpoint/2010/main" val="23704127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39">
          <a:extLst>
            <a:ext uri="{FF2B5EF4-FFF2-40B4-BE49-F238E27FC236}">
              <a16:creationId xmlns:a16="http://schemas.microsoft.com/office/drawing/2014/main" id="{2BB460BE-8148-00A9-BDDB-8D2EE55E6F25}"/>
            </a:ext>
          </a:extLst>
        </p:cNvPr>
        <p:cNvGrpSpPr/>
        <p:nvPr/>
      </p:nvGrpSpPr>
      <p:grpSpPr>
        <a:xfrm>
          <a:off x="0" y="0"/>
          <a:ext cx="0" cy="0"/>
          <a:chOff x="0" y="0"/>
          <a:chExt cx="0" cy="0"/>
        </a:xfrm>
      </p:grpSpPr>
      <p:sp>
        <p:nvSpPr>
          <p:cNvPr id="541" name="Google Shape;541;g23e4fb3f7be_7_11">
            <a:extLst>
              <a:ext uri="{FF2B5EF4-FFF2-40B4-BE49-F238E27FC236}">
                <a16:creationId xmlns:a16="http://schemas.microsoft.com/office/drawing/2014/main" id="{FC96BC2B-79DF-7397-8F54-7229ED0737EC}"/>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Uitwerking</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83203646-32CA-865D-FE1C-02D44AB37663}"/>
              </a:ext>
            </a:extLst>
          </p:cNvPr>
          <p:cNvPicPr>
            <a:picLocks noChangeAspect="1"/>
          </p:cNvPicPr>
          <p:nvPr/>
        </p:nvPicPr>
        <p:blipFill>
          <a:blip r:embed="rId3"/>
          <a:stretch>
            <a:fillRect/>
          </a:stretch>
        </p:blipFill>
        <p:spPr>
          <a:xfrm>
            <a:off x="708261" y="1690825"/>
            <a:ext cx="9761260" cy="4645138"/>
          </a:xfrm>
          <a:prstGeom prst="rect">
            <a:avLst/>
          </a:prstGeom>
        </p:spPr>
      </p:pic>
    </p:spTree>
    <p:extLst>
      <p:ext uri="{BB962C8B-B14F-4D97-AF65-F5344CB8AC3E}">
        <p14:creationId xmlns:p14="http://schemas.microsoft.com/office/powerpoint/2010/main" val="23593164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31">
          <a:extLst>
            <a:ext uri="{FF2B5EF4-FFF2-40B4-BE49-F238E27FC236}">
              <a16:creationId xmlns:a16="http://schemas.microsoft.com/office/drawing/2014/main" id="{93DBFFF2-0761-4AAD-9A1E-4E7C312C0030}"/>
            </a:ext>
          </a:extLst>
        </p:cNvPr>
        <p:cNvGrpSpPr/>
        <p:nvPr/>
      </p:nvGrpSpPr>
      <p:grpSpPr>
        <a:xfrm>
          <a:off x="0" y="0"/>
          <a:ext cx="0" cy="0"/>
          <a:chOff x="0" y="0"/>
          <a:chExt cx="0" cy="0"/>
        </a:xfrm>
      </p:grpSpPr>
      <p:sp>
        <p:nvSpPr>
          <p:cNvPr id="232" name="Google Shape;232;g23e5d7deefc_1_69">
            <a:extLst>
              <a:ext uri="{FF2B5EF4-FFF2-40B4-BE49-F238E27FC236}">
                <a16:creationId xmlns:a16="http://schemas.microsoft.com/office/drawing/2014/main" id="{42ADBA7F-DAC6-7352-28DF-E89458630B97}"/>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Zenuwstelsel</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07A0CBA8-35E0-522B-2D52-AC8EDC8A7980}"/>
              </a:ext>
            </a:extLst>
          </p:cNvPr>
          <p:cNvPicPr>
            <a:picLocks noChangeAspect="1"/>
          </p:cNvPicPr>
          <p:nvPr/>
        </p:nvPicPr>
        <p:blipFill rotWithShape="1">
          <a:blip r:embed="rId3"/>
          <a:srcRect t="19167"/>
          <a:stretch/>
        </p:blipFill>
        <p:spPr>
          <a:xfrm>
            <a:off x="130627" y="1818042"/>
            <a:ext cx="7132321" cy="4914413"/>
          </a:xfrm>
          <a:prstGeom prst="rect">
            <a:avLst/>
          </a:prstGeom>
        </p:spPr>
      </p:pic>
      <p:pic>
        <p:nvPicPr>
          <p:cNvPr id="2" name="Afbeelding 1">
            <a:extLst>
              <a:ext uri="{FF2B5EF4-FFF2-40B4-BE49-F238E27FC236}">
                <a16:creationId xmlns:a16="http://schemas.microsoft.com/office/drawing/2014/main" id="{5712F31F-98F0-CA3B-0A4C-D367D2BC1EA9}"/>
              </a:ext>
            </a:extLst>
          </p:cNvPr>
          <p:cNvPicPr>
            <a:picLocks noChangeAspect="1"/>
          </p:cNvPicPr>
          <p:nvPr/>
        </p:nvPicPr>
        <p:blipFill rotWithShape="1">
          <a:blip r:embed="rId4"/>
          <a:srcRect t="1786" r="1641" b="1366"/>
          <a:stretch>
            <a:fillRect/>
          </a:stretch>
        </p:blipFill>
        <p:spPr>
          <a:xfrm>
            <a:off x="4239250" y="114787"/>
            <a:ext cx="7811490" cy="3532180"/>
          </a:xfrm>
          <a:prstGeom prst="rect">
            <a:avLst/>
          </a:prstGeom>
        </p:spPr>
      </p:pic>
      <p:sp>
        <p:nvSpPr>
          <p:cNvPr id="8" name="Google Shape;99;g2d17701bccb_0_0">
            <a:extLst>
              <a:ext uri="{FF2B5EF4-FFF2-40B4-BE49-F238E27FC236}">
                <a16:creationId xmlns:a16="http://schemas.microsoft.com/office/drawing/2014/main" id="{1B0D8D18-919D-6376-F69B-A4F1580E5535}"/>
              </a:ext>
            </a:extLst>
          </p:cNvPr>
          <p:cNvSpPr txBox="1">
            <a:spLocks/>
          </p:cNvSpPr>
          <p:nvPr/>
        </p:nvSpPr>
        <p:spPr>
          <a:xfrm>
            <a:off x="6990643" y="6321650"/>
            <a:ext cx="4582658" cy="369291"/>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90500" indent="0">
              <a:spcBef>
                <a:spcPts val="0"/>
              </a:spcBef>
              <a:buSzPts val="2600"/>
              <a:buNone/>
            </a:pPr>
            <a:r>
              <a:rPr lang="nl-NL" sz="2000">
                <a:latin typeface="Effra" panose="02000506080000020004" pitchFamily="2" charset="0"/>
                <a:ea typeface="Arial"/>
                <a:cs typeface="Arial"/>
                <a:sym typeface="Arial"/>
              </a:rPr>
              <a:t>Binas 88B+C / </a:t>
            </a:r>
            <a:r>
              <a:rPr lang="nl-NL" sz="2000">
                <a:latin typeface="Effra" panose="02000506080000020004"/>
              </a:rPr>
              <a:t>ScienceData p. 303+304</a:t>
            </a:r>
            <a:endParaRPr lang="nl-NL" sz="2500">
              <a:latin typeface="Effra" panose="02000506080000020004" pitchFamily="2" charset="0"/>
              <a:ea typeface="Arial"/>
              <a:cs typeface="Arial"/>
              <a:sym typeface="Arial"/>
            </a:endParaRPr>
          </a:p>
        </p:txBody>
      </p:sp>
      <p:sp>
        <p:nvSpPr>
          <p:cNvPr id="4" name="Rechthoek 3">
            <a:extLst>
              <a:ext uri="{FF2B5EF4-FFF2-40B4-BE49-F238E27FC236}">
                <a16:creationId xmlns:a16="http://schemas.microsoft.com/office/drawing/2014/main" id="{3CB335E1-6266-2F12-F7A9-B1EE82BEA1D3}"/>
              </a:ext>
            </a:extLst>
          </p:cNvPr>
          <p:cNvSpPr/>
          <p:nvPr/>
        </p:nvSpPr>
        <p:spPr>
          <a:xfrm>
            <a:off x="4568793" y="1017217"/>
            <a:ext cx="1961098" cy="686832"/>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9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92">
          <a:extLst>
            <a:ext uri="{FF2B5EF4-FFF2-40B4-BE49-F238E27FC236}">
              <a16:creationId xmlns:a16="http://schemas.microsoft.com/office/drawing/2014/main" id="{0AD7C800-FE58-D4B1-ADEC-4D5460DDDE77}"/>
            </a:ext>
          </a:extLst>
        </p:cNvPr>
        <p:cNvGrpSpPr/>
        <p:nvPr/>
      </p:nvGrpSpPr>
      <p:grpSpPr>
        <a:xfrm>
          <a:off x="0" y="0"/>
          <a:ext cx="0" cy="0"/>
          <a:chOff x="0" y="0"/>
          <a:chExt cx="0" cy="0"/>
        </a:xfrm>
      </p:grpSpPr>
      <p:sp>
        <p:nvSpPr>
          <p:cNvPr id="493" name="Google Shape;493;g23e4fb3f7be_0_16">
            <a:extLst>
              <a:ext uri="{FF2B5EF4-FFF2-40B4-BE49-F238E27FC236}">
                <a16:creationId xmlns:a16="http://schemas.microsoft.com/office/drawing/2014/main" id="{40CC0B54-9574-0D6F-F2A4-4E35BA9C52AF}"/>
              </a:ext>
            </a:extLst>
          </p:cNvPr>
          <p:cNvSpPr txBox="1">
            <a:spLocks noGrp="1"/>
          </p:cNvSpPr>
          <p:nvPr>
            <p:ph type="title"/>
          </p:nvPr>
        </p:nvSpPr>
        <p:spPr>
          <a:xfrm>
            <a:off x="838200" y="386391"/>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Centraal zenuwstelsel</a:t>
            </a:r>
            <a:endParaRPr>
              <a:latin typeface="Effra" panose="02000506080000020004" pitchFamily="2" charset="0"/>
              <a:ea typeface="Arial"/>
              <a:cs typeface="Arial"/>
              <a:sym typeface="Arial"/>
            </a:endParaRPr>
          </a:p>
        </p:txBody>
      </p:sp>
      <p:sp>
        <p:nvSpPr>
          <p:cNvPr id="8" name="Google Shape;99;g2d17701bccb_0_0">
            <a:extLst>
              <a:ext uri="{FF2B5EF4-FFF2-40B4-BE49-F238E27FC236}">
                <a16:creationId xmlns:a16="http://schemas.microsoft.com/office/drawing/2014/main" id="{AB30775C-148A-C3B5-3460-F2F6BDF8C746}"/>
              </a:ext>
            </a:extLst>
          </p:cNvPr>
          <p:cNvSpPr txBox="1">
            <a:spLocks/>
          </p:cNvSpPr>
          <p:nvPr/>
        </p:nvSpPr>
        <p:spPr>
          <a:xfrm>
            <a:off x="673028" y="1811326"/>
            <a:ext cx="10439621" cy="4759724"/>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47700" indent="-457200">
              <a:spcBef>
                <a:spcPts val="0"/>
              </a:spcBef>
              <a:buSzPts val="2600"/>
            </a:pPr>
            <a:r>
              <a:rPr lang="en-US" sz="2600">
                <a:latin typeface="Effra" panose="02000506080000020004"/>
                <a:sym typeface="Wingdings" panose="05000000000000000000" pitchFamily="2" charset="2"/>
              </a:rPr>
              <a:t>Bestaat uit:</a:t>
            </a:r>
            <a:br>
              <a:rPr lang="en-US" sz="2600">
                <a:latin typeface="Effra" panose="02000506080000020004"/>
                <a:sym typeface="Wingdings" panose="05000000000000000000" pitchFamily="2" charset="2"/>
              </a:rPr>
            </a:br>
            <a:br>
              <a:rPr lang="en-US" sz="2600">
                <a:latin typeface="Effra" panose="02000506080000020004"/>
                <a:sym typeface="Wingdings" panose="05000000000000000000" pitchFamily="2" charset="2"/>
              </a:rPr>
            </a:br>
            <a:r>
              <a:rPr lang="en-US" sz="2600">
                <a:latin typeface="Effra" panose="02000506080000020004"/>
                <a:sym typeface="Wingdings" panose="05000000000000000000" pitchFamily="2" charset="2"/>
              </a:rPr>
              <a:t>- </a:t>
            </a:r>
            <a:r>
              <a:rPr lang="en-US" sz="2600" b="1">
                <a:latin typeface="Effra" panose="02000506080000020004"/>
                <a:sym typeface="Wingdings" panose="05000000000000000000" pitchFamily="2" charset="2"/>
              </a:rPr>
              <a:t>Grote </a:t>
            </a:r>
            <a:r>
              <a:rPr lang="en-US" sz="2600" b="1" err="1">
                <a:latin typeface="Effra" panose="02000506080000020004"/>
                <a:sym typeface="Wingdings" panose="05000000000000000000" pitchFamily="2" charset="2"/>
              </a:rPr>
              <a:t>hersenen</a:t>
            </a:r>
            <a:r>
              <a:rPr lang="en-US" sz="2600" b="1">
                <a:latin typeface="Effra" panose="02000506080000020004"/>
                <a:sym typeface="Wingdings" panose="05000000000000000000" pitchFamily="2" charset="2"/>
              </a:rPr>
              <a:t> </a:t>
            </a:r>
            <a:r>
              <a:rPr lang="en-US" sz="2600">
                <a:latin typeface="Effra" panose="02000506080000020004"/>
                <a:sym typeface="Wingdings" panose="05000000000000000000" pitchFamily="2" charset="2"/>
              </a:rPr>
              <a:t>–</a:t>
            </a:r>
            <a:r>
              <a:rPr lang="en-US" sz="2600" b="1">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verwerking</a:t>
            </a:r>
            <a:r>
              <a:rPr lang="en-US" sz="2600">
                <a:latin typeface="Effra" panose="02000506080000020004"/>
                <a:sym typeface="Wingdings" panose="05000000000000000000" pitchFamily="2" charset="2"/>
              </a:rPr>
              <a:t> van </a:t>
            </a:r>
            <a:r>
              <a:rPr lang="en-US" sz="2600" err="1">
                <a:latin typeface="Effra" panose="02000506080000020004"/>
                <a:sym typeface="Wingdings" panose="05000000000000000000" pitchFamily="2" charset="2"/>
              </a:rPr>
              <a:t>impulsen</a:t>
            </a:r>
            <a:r>
              <a:rPr lang="en-US" sz="2600">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vanuit</a:t>
            </a:r>
            <a:r>
              <a:rPr lang="en-US" sz="2600">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zintuigen</a:t>
            </a:r>
            <a:r>
              <a:rPr lang="en-US" sz="2600">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regulatie</a:t>
            </a:r>
            <a:r>
              <a:rPr lang="en-US" sz="2600">
                <a:latin typeface="Effra" panose="02000506080000020004"/>
                <a:sym typeface="Wingdings" panose="05000000000000000000" pitchFamily="2" charset="2"/>
              </a:rPr>
              <a:t> </a:t>
            </a:r>
            <a:br>
              <a:rPr lang="en-US" sz="2600">
                <a:latin typeface="Effra" panose="02000506080000020004"/>
                <a:sym typeface="Wingdings" panose="05000000000000000000" pitchFamily="2" charset="2"/>
              </a:rPr>
            </a:br>
            <a:r>
              <a:rPr lang="en-US" sz="2600">
                <a:latin typeface="Effra" panose="02000506080000020004"/>
                <a:sym typeface="Wingdings" panose="05000000000000000000" pitchFamily="2" charset="2"/>
              </a:rPr>
              <a:t>  van </a:t>
            </a:r>
            <a:r>
              <a:rPr lang="en-US" sz="2600" err="1">
                <a:latin typeface="Effra" panose="02000506080000020004"/>
                <a:sym typeface="Wingdings" panose="05000000000000000000" pitchFamily="2" charset="2"/>
              </a:rPr>
              <a:t>bewuste</a:t>
            </a:r>
            <a:r>
              <a:rPr lang="en-US" sz="2600">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bewegingen</a:t>
            </a:r>
            <a:r>
              <a:rPr lang="en-US" sz="2600">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en</a:t>
            </a:r>
            <a:r>
              <a:rPr lang="en-US" sz="2600">
                <a:latin typeface="Effra" panose="02000506080000020004"/>
                <a:sym typeface="Wingdings" panose="05000000000000000000" pitchFamily="2" charset="2"/>
              </a:rPr>
              <a:t> het </a:t>
            </a:r>
            <a:r>
              <a:rPr lang="en-US" sz="2600" err="1">
                <a:latin typeface="Effra" panose="02000506080000020004"/>
                <a:sym typeface="Wingdings" panose="05000000000000000000" pitchFamily="2" charset="2"/>
              </a:rPr>
              <a:t>nemen</a:t>
            </a:r>
            <a:r>
              <a:rPr lang="en-US" sz="2600">
                <a:latin typeface="Effra" panose="02000506080000020004"/>
                <a:sym typeface="Wingdings" panose="05000000000000000000" pitchFamily="2" charset="2"/>
              </a:rPr>
              <a:t> van </a:t>
            </a:r>
            <a:r>
              <a:rPr lang="en-US" sz="2600" err="1">
                <a:latin typeface="Effra" panose="02000506080000020004"/>
                <a:sym typeface="Wingdings" panose="05000000000000000000" pitchFamily="2" charset="2"/>
              </a:rPr>
              <a:t>beslissingen</a:t>
            </a:r>
            <a:br>
              <a:rPr lang="en-US" sz="2600">
                <a:latin typeface="Effra" panose="02000506080000020004"/>
                <a:sym typeface="Wingdings" panose="05000000000000000000" pitchFamily="2" charset="2"/>
              </a:rPr>
            </a:br>
            <a:br>
              <a:rPr lang="en-US" sz="2600">
                <a:latin typeface="Effra" panose="02000506080000020004"/>
                <a:sym typeface="Wingdings" panose="05000000000000000000" pitchFamily="2" charset="2"/>
              </a:rPr>
            </a:br>
            <a:r>
              <a:rPr lang="en-US" sz="2600">
                <a:latin typeface="Effra" panose="02000506080000020004"/>
                <a:sym typeface="Wingdings" panose="05000000000000000000" pitchFamily="2" charset="2"/>
              </a:rPr>
              <a:t>- </a:t>
            </a:r>
            <a:r>
              <a:rPr lang="en-US" sz="2600" b="1">
                <a:latin typeface="Effra" panose="02000506080000020004"/>
                <a:sym typeface="Wingdings" panose="05000000000000000000" pitchFamily="2" charset="2"/>
              </a:rPr>
              <a:t>Kleine </a:t>
            </a:r>
            <a:r>
              <a:rPr lang="en-US" sz="2600" b="1" err="1">
                <a:latin typeface="Effra" panose="02000506080000020004"/>
                <a:sym typeface="Wingdings" panose="05000000000000000000" pitchFamily="2" charset="2"/>
              </a:rPr>
              <a:t>hersenen</a:t>
            </a:r>
            <a:r>
              <a:rPr lang="en-US" sz="2600" b="1">
                <a:latin typeface="Effra" panose="02000506080000020004"/>
                <a:sym typeface="Wingdings" panose="05000000000000000000" pitchFamily="2" charset="2"/>
              </a:rPr>
              <a:t> </a:t>
            </a:r>
            <a:r>
              <a:rPr lang="en-US" sz="2600">
                <a:latin typeface="Effra" panose="02000506080000020004"/>
                <a:sym typeface="Wingdings" panose="05000000000000000000" pitchFamily="2" charset="2"/>
              </a:rPr>
              <a:t>–</a:t>
            </a:r>
            <a:r>
              <a:rPr lang="en-US" sz="2600" b="1">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motoriek</a:t>
            </a:r>
            <a:r>
              <a:rPr lang="en-US" sz="2600">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en</a:t>
            </a:r>
            <a:r>
              <a:rPr lang="en-US" sz="2600">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coördinatie</a:t>
            </a:r>
            <a:r>
              <a:rPr lang="en-US" sz="2600">
                <a:latin typeface="Effra" panose="02000506080000020004"/>
                <a:sym typeface="Wingdings" panose="05000000000000000000" pitchFamily="2" charset="2"/>
              </a:rPr>
              <a:t> van </a:t>
            </a:r>
            <a:r>
              <a:rPr lang="en-US" sz="2600" err="1">
                <a:latin typeface="Effra" panose="02000506080000020004"/>
                <a:sym typeface="Wingdings" panose="05000000000000000000" pitchFamily="2" charset="2"/>
              </a:rPr>
              <a:t>bewegingen</a:t>
            </a:r>
            <a:br>
              <a:rPr lang="en-US" sz="2600">
                <a:latin typeface="Effra" panose="02000506080000020004"/>
                <a:sym typeface="Wingdings" panose="05000000000000000000" pitchFamily="2" charset="2"/>
              </a:rPr>
            </a:br>
            <a:br>
              <a:rPr lang="en-US" sz="2600">
                <a:latin typeface="Effra" panose="02000506080000020004"/>
                <a:sym typeface="Wingdings" panose="05000000000000000000" pitchFamily="2" charset="2"/>
              </a:rPr>
            </a:br>
            <a:r>
              <a:rPr lang="en-US" sz="2600">
                <a:latin typeface="Effra" panose="02000506080000020004"/>
                <a:sym typeface="Wingdings" panose="05000000000000000000" pitchFamily="2" charset="2"/>
              </a:rPr>
              <a:t>- </a:t>
            </a:r>
            <a:r>
              <a:rPr lang="en-US" sz="2600" b="1" err="1">
                <a:latin typeface="Effra" panose="02000506080000020004"/>
                <a:sym typeface="Wingdings" panose="05000000000000000000" pitchFamily="2" charset="2"/>
              </a:rPr>
              <a:t>Hersenstam</a:t>
            </a:r>
            <a:r>
              <a:rPr lang="en-US" sz="2600" b="1">
                <a:latin typeface="Effra" panose="02000506080000020004"/>
                <a:sym typeface="Wingdings" panose="05000000000000000000" pitchFamily="2" charset="2"/>
              </a:rPr>
              <a:t> </a:t>
            </a:r>
            <a:r>
              <a:rPr lang="en-US" sz="2600">
                <a:latin typeface="Effra" panose="02000506080000020004"/>
                <a:sym typeface="Wingdings" panose="05000000000000000000" pitchFamily="2" charset="2"/>
              </a:rPr>
              <a:t>–</a:t>
            </a:r>
            <a:r>
              <a:rPr lang="en-US" sz="2600" b="1">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regeling</a:t>
            </a:r>
            <a:r>
              <a:rPr lang="en-US" sz="2600">
                <a:latin typeface="Effra" panose="02000506080000020004"/>
                <a:sym typeface="Wingdings" panose="05000000000000000000" pitchFamily="2" charset="2"/>
              </a:rPr>
              <a:t> van </a:t>
            </a:r>
            <a:r>
              <a:rPr lang="en-US" sz="2600" err="1">
                <a:latin typeface="Effra" panose="02000506080000020004"/>
                <a:sym typeface="Wingdings" panose="05000000000000000000" pitchFamily="2" charset="2"/>
              </a:rPr>
              <a:t>automatische</a:t>
            </a:r>
            <a:r>
              <a:rPr lang="en-US" sz="2600">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functies</a:t>
            </a:r>
            <a:r>
              <a:rPr lang="en-US" sz="2600">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bijv</a:t>
            </a:r>
            <a:r>
              <a:rPr lang="en-US" sz="2600">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pupilreflex</a:t>
            </a:r>
            <a:r>
              <a:rPr lang="en-US" sz="2600">
                <a:latin typeface="Effra" panose="02000506080000020004"/>
                <a:sym typeface="Wingdings" panose="05000000000000000000" pitchFamily="2" charset="2"/>
              </a:rPr>
              <a:t>,  </a:t>
            </a:r>
            <a:br>
              <a:rPr lang="en-US" sz="2600">
                <a:latin typeface="Effra" panose="02000506080000020004"/>
                <a:sym typeface="Wingdings" panose="05000000000000000000" pitchFamily="2" charset="2"/>
              </a:rPr>
            </a:br>
            <a:r>
              <a:rPr lang="en-US" sz="2600">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ademfrequentie</a:t>
            </a:r>
            <a:r>
              <a:rPr lang="en-US" sz="2600">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bloeddruk</a:t>
            </a:r>
            <a:r>
              <a:rPr lang="en-US" sz="2600">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en</a:t>
            </a:r>
            <a:r>
              <a:rPr lang="en-US" sz="2600">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slikbewegingen</a:t>
            </a:r>
            <a:r>
              <a:rPr lang="en-US" sz="2600">
                <a:latin typeface="Effra" panose="02000506080000020004"/>
                <a:sym typeface="Wingdings" panose="05000000000000000000" pitchFamily="2" charset="2"/>
              </a:rPr>
              <a:t>)</a:t>
            </a:r>
            <a:br>
              <a:rPr lang="en-US" sz="2600">
                <a:latin typeface="Effra" panose="02000506080000020004"/>
                <a:sym typeface="Wingdings" panose="05000000000000000000" pitchFamily="2" charset="2"/>
              </a:rPr>
            </a:br>
            <a:endParaRPr lang="en-US" sz="2600">
              <a:latin typeface="Effra" panose="02000506080000020004"/>
              <a:sym typeface="Wingdings" panose="05000000000000000000" pitchFamily="2" charset="2"/>
            </a:endParaRPr>
          </a:p>
          <a:p>
            <a:pPr marL="190500" indent="0">
              <a:spcBef>
                <a:spcPts val="0"/>
              </a:spcBef>
              <a:buSzPts val="2600"/>
              <a:buNone/>
            </a:pPr>
            <a:r>
              <a:rPr lang="en-US" sz="2600">
                <a:latin typeface="Effra" panose="02000506080000020004"/>
                <a:sym typeface="Wingdings" panose="05000000000000000000" pitchFamily="2" charset="2"/>
              </a:rPr>
              <a:t>      - </a:t>
            </a:r>
            <a:r>
              <a:rPr lang="en-US" sz="2600" b="1" err="1">
                <a:latin typeface="Effra" panose="02000506080000020004"/>
                <a:sym typeface="Wingdings" panose="05000000000000000000" pitchFamily="2" charset="2"/>
              </a:rPr>
              <a:t>Ruggenmerg</a:t>
            </a:r>
            <a:r>
              <a:rPr lang="en-US" sz="2600" b="1">
                <a:latin typeface="Effra" panose="02000506080000020004"/>
                <a:sym typeface="Wingdings" panose="05000000000000000000" pitchFamily="2" charset="2"/>
              </a:rPr>
              <a:t> </a:t>
            </a:r>
            <a:r>
              <a:rPr lang="en-US" sz="2600">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geleiding</a:t>
            </a:r>
            <a:r>
              <a:rPr lang="en-US" sz="2600">
                <a:latin typeface="Effra" panose="02000506080000020004"/>
                <a:sym typeface="Wingdings" panose="05000000000000000000" pitchFamily="2" charset="2"/>
              </a:rPr>
              <a:t> van </a:t>
            </a:r>
            <a:r>
              <a:rPr lang="en-US" sz="2600" err="1">
                <a:latin typeface="Effra" panose="02000506080000020004"/>
                <a:sym typeface="Wingdings" panose="05000000000000000000" pitchFamily="2" charset="2"/>
              </a:rPr>
              <a:t>impulsen</a:t>
            </a:r>
            <a:r>
              <a:rPr lang="en-US" sz="2600">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tussen</a:t>
            </a:r>
            <a:r>
              <a:rPr lang="en-US" sz="2600">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hersenen</a:t>
            </a:r>
            <a:r>
              <a:rPr lang="en-US" sz="2600">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en</a:t>
            </a:r>
            <a:r>
              <a:rPr lang="en-US" sz="2600">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lichaam</a:t>
            </a:r>
            <a:r>
              <a:rPr lang="en-US" sz="2600">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en</a:t>
            </a:r>
            <a:r>
              <a:rPr lang="en-US" sz="2600">
                <a:latin typeface="Effra" panose="02000506080000020004"/>
                <a:sym typeface="Wingdings" panose="05000000000000000000" pitchFamily="2" charset="2"/>
              </a:rPr>
              <a:t> </a:t>
            </a:r>
            <a:br>
              <a:rPr lang="en-US" sz="2600">
                <a:latin typeface="Effra" panose="02000506080000020004"/>
                <a:sym typeface="Wingdings" panose="05000000000000000000" pitchFamily="2" charset="2"/>
              </a:rPr>
            </a:br>
            <a:r>
              <a:rPr lang="en-US" sz="2600">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verwerking</a:t>
            </a:r>
            <a:r>
              <a:rPr lang="en-US" sz="2600">
                <a:latin typeface="Effra" panose="02000506080000020004"/>
                <a:sym typeface="Wingdings" panose="05000000000000000000" pitchFamily="2" charset="2"/>
              </a:rPr>
              <a:t> van </a:t>
            </a:r>
            <a:r>
              <a:rPr lang="en-US" sz="2600" err="1">
                <a:latin typeface="Effra" panose="02000506080000020004"/>
                <a:sym typeface="Wingdings" panose="05000000000000000000" pitchFamily="2" charset="2"/>
              </a:rPr>
              <a:t>reflexen</a:t>
            </a:r>
            <a:endParaRPr lang="en-US" sz="2600">
              <a:latin typeface="Effra" panose="02000506080000020004"/>
              <a:sym typeface="Wingdings" panose="05000000000000000000" pitchFamily="2" charset="2"/>
            </a:endParaRPr>
          </a:p>
          <a:p>
            <a:pPr marL="190500" indent="0">
              <a:spcBef>
                <a:spcPts val="0"/>
              </a:spcBef>
              <a:buSzPts val="2600"/>
              <a:buFont typeface="Arial"/>
              <a:buNone/>
            </a:pPr>
            <a:endParaRPr lang="nl-NL" sz="2500">
              <a:latin typeface="Effra" panose="02000506080000020004" pitchFamily="2" charset="0"/>
              <a:ea typeface="Arial"/>
              <a:cs typeface="Arial"/>
              <a:sym typeface="Arial"/>
            </a:endParaRPr>
          </a:p>
        </p:txBody>
      </p:sp>
    </p:spTree>
    <p:extLst>
      <p:ext uri="{BB962C8B-B14F-4D97-AF65-F5344CB8AC3E}">
        <p14:creationId xmlns:p14="http://schemas.microsoft.com/office/powerpoint/2010/main" val="17105152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92">
          <a:extLst>
            <a:ext uri="{FF2B5EF4-FFF2-40B4-BE49-F238E27FC236}">
              <a16:creationId xmlns:a16="http://schemas.microsoft.com/office/drawing/2014/main" id="{DF239B58-F56D-CD1B-10EC-7E5B8AF2D3F1}"/>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A00EF1FF-8A5B-6581-9DED-AA0458987D46}"/>
              </a:ext>
            </a:extLst>
          </p:cNvPr>
          <p:cNvPicPr>
            <a:picLocks noChangeAspect="1"/>
          </p:cNvPicPr>
          <p:nvPr/>
        </p:nvPicPr>
        <p:blipFill>
          <a:blip r:embed="rId3"/>
          <a:srcRect b="11689"/>
          <a:stretch>
            <a:fillRect/>
          </a:stretch>
        </p:blipFill>
        <p:spPr>
          <a:xfrm>
            <a:off x="946548" y="1631596"/>
            <a:ext cx="10627119" cy="4700159"/>
          </a:xfrm>
          <a:prstGeom prst="rect">
            <a:avLst/>
          </a:prstGeom>
        </p:spPr>
      </p:pic>
      <p:sp>
        <p:nvSpPr>
          <p:cNvPr id="2" name="Google Shape;493;g23e4fb3f7be_0_16">
            <a:extLst>
              <a:ext uri="{FF2B5EF4-FFF2-40B4-BE49-F238E27FC236}">
                <a16:creationId xmlns:a16="http://schemas.microsoft.com/office/drawing/2014/main" id="{A684F9E8-BD91-B39E-87CC-726D25F3C9D9}"/>
              </a:ext>
            </a:extLst>
          </p:cNvPr>
          <p:cNvSpPr txBox="1">
            <a:spLocks noGrp="1"/>
          </p:cNvSpPr>
          <p:nvPr>
            <p:ph type="title"/>
          </p:nvPr>
        </p:nvSpPr>
        <p:spPr>
          <a:xfrm>
            <a:off x="838200" y="386391"/>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solidFill>
                  <a:schemeClr val="tx1"/>
                </a:solidFill>
                <a:latin typeface="Effra" panose="02000506080000020004" pitchFamily="2" charset="0"/>
                <a:ea typeface="Arial"/>
                <a:cs typeface="Arial"/>
                <a:sym typeface="Arial"/>
              </a:rPr>
              <a:t>Doorsnede</a:t>
            </a:r>
            <a:endParaRPr>
              <a:solidFill>
                <a:schemeClr val="tx1"/>
              </a:solidFill>
              <a:latin typeface="Effra" panose="02000506080000020004" pitchFamily="2" charset="0"/>
              <a:ea typeface="Arial"/>
              <a:cs typeface="Arial"/>
              <a:sym typeface="Arial"/>
            </a:endParaRPr>
          </a:p>
        </p:txBody>
      </p:sp>
      <p:sp>
        <p:nvSpPr>
          <p:cNvPr id="6" name="Tekstvak 5">
            <a:extLst>
              <a:ext uri="{FF2B5EF4-FFF2-40B4-BE49-F238E27FC236}">
                <a16:creationId xmlns:a16="http://schemas.microsoft.com/office/drawing/2014/main" id="{166BA2D7-DD73-9349-C222-789A5D54724C}"/>
              </a:ext>
            </a:extLst>
          </p:cNvPr>
          <p:cNvSpPr txBox="1"/>
          <p:nvPr/>
        </p:nvSpPr>
        <p:spPr>
          <a:xfrm>
            <a:off x="8969040" y="6363453"/>
            <a:ext cx="2898495" cy="276999"/>
          </a:xfrm>
          <a:prstGeom prst="rect">
            <a:avLst/>
          </a:prstGeom>
          <a:noFill/>
        </p:spPr>
        <p:txBody>
          <a:bodyPr wrap="square">
            <a:spAutoFit/>
          </a:bodyPr>
          <a:lstStyle/>
          <a:p>
            <a:r>
              <a:rPr lang="nl-NL" sz="1200">
                <a:solidFill>
                  <a:schemeClr val="tx1"/>
                </a:solidFill>
                <a:latin typeface="Effra" panose="02000506080000020004"/>
                <a:hlinkClick r:id="rId4">
                  <a:extLst>
                    <a:ext uri="{A12FA001-AC4F-418D-AE19-62706E023703}">
                      <ahyp:hlinkClr xmlns:ahyp="http://schemas.microsoft.com/office/drawing/2018/hyperlinkcolor" val="tx"/>
                    </a:ext>
                  </a:extLst>
                </a:hlinkClick>
              </a:rPr>
              <a:t>Biologie voor het voortgezet onderwijs</a:t>
            </a:r>
            <a:endParaRPr lang="nl-NL" sz="1200">
              <a:solidFill>
                <a:schemeClr val="tx1"/>
              </a:solidFill>
              <a:latin typeface="Effra" panose="02000506080000020004"/>
            </a:endParaRPr>
          </a:p>
        </p:txBody>
      </p:sp>
    </p:spTree>
    <p:extLst>
      <p:ext uri="{BB962C8B-B14F-4D97-AF65-F5344CB8AC3E}">
        <p14:creationId xmlns:p14="http://schemas.microsoft.com/office/powerpoint/2010/main" val="393834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9">
          <a:extLst>
            <a:ext uri="{FF2B5EF4-FFF2-40B4-BE49-F238E27FC236}">
              <a16:creationId xmlns:a16="http://schemas.microsoft.com/office/drawing/2014/main" id="{914029AD-FAC4-4A4B-CED3-198CEE4E7DD1}"/>
            </a:ext>
          </a:extLst>
        </p:cNvPr>
        <p:cNvGrpSpPr/>
        <p:nvPr/>
      </p:nvGrpSpPr>
      <p:grpSpPr>
        <a:xfrm>
          <a:off x="0" y="0"/>
          <a:ext cx="0" cy="0"/>
          <a:chOff x="0" y="0"/>
          <a:chExt cx="0" cy="0"/>
        </a:xfrm>
      </p:grpSpPr>
      <p:sp>
        <p:nvSpPr>
          <p:cNvPr id="90" name="Google Shape;90;g2d14e319473_1_0">
            <a:extLst>
              <a:ext uri="{FF2B5EF4-FFF2-40B4-BE49-F238E27FC236}">
                <a16:creationId xmlns:a16="http://schemas.microsoft.com/office/drawing/2014/main" id="{482621D2-0D15-A48B-3477-9CBD2B61E94F}"/>
              </a:ext>
            </a:extLst>
          </p:cNvPr>
          <p:cNvSpPr txBox="1">
            <a:spLocks noGrp="1"/>
          </p:cNvSpPr>
          <p:nvPr>
            <p:ph type="title"/>
          </p:nvPr>
        </p:nvSpPr>
        <p:spPr>
          <a:xfrm>
            <a:off x="838200" y="299811"/>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Binas vs. ScienceData</a:t>
            </a:r>
            <a:endParaRPr>
              <a:latin typeface="Effra" panose="02000506080000020004" pitchFamily="2" charset="0"/>
              <a:ea typeface="Arial"/>
              <a:cs typeface="Arial"/>
              <a:sym typeface="Arial"/>
            </a:endParaRPr>
          </a:p>
        </p:txBody>
      </p:sp>
      <p:pic>
        <p:nvPicPr>
          <p:cNvPr id="2" name="Afbeelding 1" descr="Afbeelding met tekst, nummer, Parallel&#10;&#10;Door AI gegenereerde inhoud is mogelijk onjuist.">
            <a:extLst>
              <a:ext uri="{FF2B5EF4-FFF2-40B4-BE49-F238E27FC236}">
                <a16:creationId xmlns:a16="http://schemas.microsoft.com/office/drawing/2014/main" id="{E645A251-CA88-4D63-E9B8-14B77CA2FEFD}"/>
              </a:ext>
            </a:extLst>
          </p:cNvPr>
          <p:cNvPicPr>
            <a:picLocks noChangeAspect="1"/>
          </p:cNvPicPr>
          <p:nvPr/>
        </p:nvPicPr>
        <p:blipFill>
          <a:blip r:embed="rId3"/>
          <a:srcRect t="364" r="-258" b="5100"/>
          <a:stretch/>
        </p:blipFill>
        <p:spPr>
          <a:xfrm>
            <a:off x="2910589" y="1371234"/>
            <a:ext cx="4003076" cy="5315819"/>
          </a:xfrm>
          <a:prstGeom prst="rect">
            <a:avLst/>
          </a:prstGeom>
        </p:spPr>
      </p:pic>
      <p:pic>
        <p:nvPicPr>
          <p:cNvPr id="3" name="Afbeelding 2" descr="Afbeelding met tekst, nummer, geel, Parallel&#10;&#10;Door AI gegenereerde inhoud is mogelijk onjuist.">
            <a:extLst>
              <a:ext uri="{FF2B5EF4-FFF2-40B4-BE49-F238E27FC236}">
                <a16:creationId xmlns:a16="http://schemas.microsoft.com/office/drawing/2014/main" id="{DB9BA7C9-01DD-0701-3965-51A1B417DC75}"/>
              </a:ext>
            </a:extLst>
          </p:cNvPr>
          <p:cNvPicPr>
            <a:picLocks noChangeAspect="1"/>
          </p:cNvPicPr>
          <p:nvPr/>
        </p:nvPicPr>
        <p:blipFill>
          <a:blip r:embed="rId4"/>
          <a:srcRect t="-729" r="-165" b="5666"/>
          <a:stretch/>
        </p:blipFill>
        <p:spPr>
          <a:xfrm>
            <a:off x="7058180" y="167640"/>
            <a:ext cx="4855728" cy="6519413"/>
          </a:xfrm>
          <a:prstGeom prst="rect">
            <a:avLst/>
          </a:prstGeom>
        </p:spPr>
      </p:pic>
    </p:spTree>
    <p:extLst>
      <p:ext uri="{BB962C8B-B14F-4D97-AF65-F5344CB8AC3E}">
        <p14:creationId xmlns:p14="http://schemas.microsoft.com/office/powerpoint/2010/main" val="529942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31">
          <a:extLst>
            <a:ext uri="{FF2B5EF4-FFF2-40B4-BE49-F238E27FC236}">
              <a16:creationId xmlns:a16="http://schemas.microsoft.com/office/drawing/2014/main" id="{6344DD4C-B038-B34D-C258-997E278D90FD}"/>
            </a:ext>
          </a:extLst>
        </p:cNvPr>
        <p:cNvGrpSpPr/>
        <p:nvPr/>
      </p:nvGrpSpPr>
      <p:grpSpPr>
        <a:xfrm>
          <a:off x="0" y="0"/>
          <a:ext cx="0" cy="0"/>
          <a:chOff x="0" y="0"/>
          <a:chExt cx="0" cy="0"/>
        </a:xfrm>
      </p:grpSpPr>
      <p:sp>
        <p:nvSpPr>
          <p:cNvPr id="8" name="Google Shape;99;g2d17701bccb_0_0">
            <a:extLst>
              <a:ext uri="{FF2B5EF4-FFF2-40B4-BE49-F238E27FC236}">
                <a16:creationId xmlns:a16="http://schemas.microsoft.com/office/drawing/2014/main" id="{79E2D11F-FEA6-A6A1-9BF0-314C26567F42}"/>
              </a:ext>
            </a:extLst>
          </p:cNvPr>
          <p:cNvSpPr txBox="1">
            <a:spLocks/>
          </p:cNvSpPr>
          <p:nvPr/>
        </p:nvSpPr>
        <p:spPr>
          <a:xfrm>
            <a:off x="1832899" y="6360120"/>
            <a:ext cx="4284617" cy="110333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90500" indent="0">
              <a:spcBef>
                <a:spcPts val="0"/>
              </a:spcBef>
              <a:buSzPts val="2600"/>
              <a:buNone/>
            </a:pPr>
            <a:r>
              <a:rPr lang="nl-NL" sz="2000">
                <a:latin typeface="Effra" panose="02000506080000020004" pitchFamily="2" charset="0"/>
                <a:ea typeface="Arial"/>
                <a:cs typeface="Arial"/>
                <a:sym typeface="Arial"/>
              </a:rPr>
              <a:t>Binas 88B+L / </a:t>
            </a:r>
            <a:r>
              <a:rPr lang="nl-NL" sz="2000">
                <a:latin typeface="Effra" panose="02000506080000020004"/>
              </a:rPr>
              <a:t>ScienceData p. 303-304</a:t>
            </a:r>
          </a:p>
          <a:p>
            <a:pPr marL="190500" indent="0">
              <a:spcBef>
                <a:spcPts val="0"/>
              </a:spcBef>
              <a:buSzPts val="2600"/>
              <a:buFont typeface="Arial"/>
              <a:buNone/>
            </a:pPr>
            <a:br>
              <a:rPr lang="nl-NL">
                <a:latin typeface="Effra" panose="02000506080000020004" pitchFamily="2" charset="0"/>
                <a:ea typeface="Arial"/>
                <a:cs typeface="Arial"/>
                <a:sym typeface="Arial"/>
              </a:rPr>
            </a:br>
            <a:endParaRPr lang="nl-NL" sz="2500">
              <a:latin typeface="Effra" panose="02000506080000020004" pitchFamily="2" charset="0"/>
              <a:ea typeface="Arial"/>
              <a:cs typeface="Arial"/>
              <a:sym typeface="Arial"/>
            </a:endParaRPr>
          </a:p>
        </p:txBody>
      </p:sp>
      <p:grpSp>
        <p:nvGrpSpPr>
          <p:cNvPr id="13" name="Groep 12">
            <a:extLst>
              <a:ext uri="{FF2B5EF4-FFF2-40B4-BE49-F238E27FC236}">
                <a16:creationId xmlns:a16="http://schemas.microsoft.com/office/drawing/2014/main" id="{95D1A5A1-0026-EC5C-4AD6-EDA5611D6057}"/>
              </a:ext>
            </a:extLst>
          </p:cNvPr>
          <p:cNvGrpSpPr/>
          <p:nvPr/>
        </p:nvGrpSpPr>
        <p:grpSpPr>
          <a:xfrm>
            <a:off x="1980143" y="114787"/>
            <a:ext cx="7873913" cy="6628426"/>
            <a:chOff x="4239249" y="114787"/>
            <a:chExt cx="7873913" cy="6628426"/>
          </a:xfrm>
        </p:grpSpPr>
        <p:pic>
          <p:nvPicPr>
            <p:cNvPr id="2" name="Afbeelding 1">
              <a:extLst>
                <a:ext uri="{FF2B5EF4-FFF2-40B4-BE49-F238E27FC236}">
                  <a16:creationId xmlns:a16="http://schemas.microsoft.com/office/drawing/2014/main" id="{32601249-D337-1C87-8293-5FA5A0764343}"/>
                </a:ext>
              </a:extLst>
            </p:cNvPr>
            <p:cNvPicPr>
              <a:picLocks noChangeAspect="1"/>
            </p:cNvPicPr>
            <p:nvPr/>
          </p:nvPicPr>
          <p:blipFill rotWithShape="1">
            <a:blip r:embed="rId3"/>
            <a:srcRect t="1786" r="1641"/>
            <a:stretch/>
          </p:blipFill>
          <p:spPr>
            <a:xfrm>
              <a:off x="4239249" y="114787"/>
              <a:ext cx="7811490" cy="3582002"/>
            </a:xfrm>
            <a:prstGeom prst="rect">
              <a:avLst/>
            </a:prstGeom>
          </p:spPr>
        </p:pic>
        <p:sp>
          <p:nvSpPr>
            <p:cNvPr id="4" name="Tekstvak 3">
              <a:extLst>
                <a:ext uri="{FF2B5EF4-FFF2-40B4-BE49-F238E27FC236}">
                  <a16:creationId xmlns:a16="http://schemas.microsoft.com/office/drawing/2014/main" id="{76276739-7305-4942-25F8-0AA543CABAF9}"/>
                </a:ext>
              </a:extLst>
            </p:cNvPr>
            <p:cNvSpPr txBox="1"/>
            <p:nvPr/>
          </p:nvSpPr>
          <p:spPr>
            <a:xfrm>
              <a:off x="9428654" y="3771531"/>
              <a:ext cx="2684508" cy="738664"/>
            </a:xfrm>
            <a:prstGeom prst="rect">
              <a:avLst/>
            </a:prstGeom>
            <a:noFill/>
          </p:spPr>
          <p:txBody>
            <a:bodyPr wrap="square" rtlCol="0">
              <a:spAutoFit/>
            </a:bodyPr>
            <a:lstStyle/>
            <a:p>
              <a:pPr algn="ctr"/>
              <a:r>
                <a:rPr lang="nl-NL">
                  <a:latin typeface="Effra" panose="02000506080000020004"/>
                </a:rPr>
                <a:t>aansturing van </a:t>
              </a:r>
              <a:r>
                <a:rPr lang="nl-NL" b="1">
                  <a:latin typeface="Effra" panose="02000506080000020004"/>
                </a:rPr>
                <a:t>skeletspieren</a:t>
              </a:r>
              <a:br>
                <a:rPr lang="nl-NL">
                  <a:latin typeface="Effra" panose="02000506080000020004"/>
                </a:rPr>
              </a:br>
              <a:r>
                <a:rPr lang="nl-NL">
                  <a:latin typeface="Effra" panose="02000506080000020004"/>
                </a:rPr>
                <a:t>(</a:t>
              </a:r>
              <a:r>
                <a:rPr lang="nl-NL" i="1">
                  <a:latin typeface="Effra" panose="02000506080000020004"/>
                </a:rPr>
                <a:t>let op: </a:t>
              </a:r>
              <a:r>
                <a:rPr lang="nl-NL">
                  <a:latin typeface="Effra" panose="02000506080000020004"/>
                </a:rPr>
                <a:t>ook reflex waarbij bijv. hand wordt teruggetrokken!)</a:t>
              </a:r>
            </a:p>
          </p:txBody>
        </p:sp>
        <p:cxnSp>
          <p:nvCxnSpPr>
            <p:cNvPr id="7" name="Rechte verbindingslijn met pijl 6">
              <a:extLst>
                <a:ext uri="{FF2B5EF4-FFF2-40B4-BE49-F238E27FC236}">
                  <a16:creationId xmlns:a16="http://schemas.microsoft.com/office/drawing/2014/main" id="{447539AD-7190-D2CD-8874-66D622D9FAC8}"/>
                </a:ext>
              </a:extLst>
            </p:cNvPr>
            <p:cNvCxnSpPr>
              <a:cxnSpLocks/>
            </p:cNvCxnSpPr>
            <p:nvPr/>
          </p:nvCxnSpPr>
          <p:spPr>
            <a:xfrm>
              <a:off x="10695603" y="3370524"/>
              <a:ext cx="0" cy="326265"/>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5" name="Rechthoek 4">
              <a:extLst>
                <a:ext uri="{FF2B5EF4-FFF2-40B4-BE49-F238E27FC236}">
                  <a16:creationId xmlns:a16="http://schemas.microsoft.com/office/drawing/2014/main" id="{1DCEDA85-88FB-92E7-80FD-8941E04AFAEA}"/>
                </a:ext>
              </a:extLst>
            </p:cNvPr>
            <p:cNvSpPr/>
            <p:nvPr/>
          </p:nvSpPr>
          <p:spPr>
            <a:xfrm>
              <a:off x="4525762" y="2389855"/>
              <a:ext cx="1961098" cy="686832"/>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26" name="Picture 2" descr="Menselijke Anatomie, Spieren Van Het Lichaam, Vechtvuisten Stock  Illustratie - Illustratie van volledig, anatomie: 111871340">
              <a:extLst>
                <a:ext uri="{FF2B5EF4-FFF2-40B4-BE49-F238E27FC236}">
                  <a16:creationId xmlns:a16="http://schemas.microsoft.com/office/drawing/2014/main" id="{2CC1A32C-A820-9B5C-D8C5-310EC10061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330" r="562"/>
            <a:stretch>
              <a:fillRect/>
            </a:stretch>
          </p:blipFill>
          <p:spPr bwMode="auto">
            <a:xfrm>
              <a:off x="9886826" y="4584937"/>
              <a:ext cx="1824294" cy="215827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Rechte verbindingslijn met pijl 8">
              <a:extLst>
                <a:ext uri="{FF2B5EF4-FFF2-40B4-BE49-F238E27FC236}">
                  <a16:creationId xmlns:a16="http://schemas.microsoft.com/office/drawing/2014/main" id="{6285F5FF-9BBA-1B04-E044-F7A04DCF2C20}"/>
                </a:ext>
              </a:extLst>
            </p:cNvPr>
            <p:cNvCxnSpPr>
              <a:cxnSpLocks/>
            </p:cNvCxnSpPr>
            <p:nvPr/>
          </p:nvCxnSpPr>
          <p:spPr>
            <a:xfrm>
              <a:off x="8233897" y="3718305"/>
              <a:ext cx="0" cy="326265"/>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0" name="Tekstvak 9">
              <a:extLst>
                <a:ext uri="{FF2B5EF4-FFF2-40B4-BE49-F238E27FC236}">
                  <a16:creationId xmlns:a16="http://schemas.microsoft.com/office/drawing/2014/main" id="{89D375F3-B0C6-2E27-D105-2968A5B880FA}"/>
                </a:ext>
              </a:extLst>
            </p:cNvPr>
            <p:cNvSpPr txBox="1"/>
            <p:nvPr/>
          </p:nvSpPr>
          <p:spPr>
            <a:xfrm>
              <a:off x="7121436" y="4097831"/>
              <a:ext cx="2224922" cy="954107"/>
            </a:xfrm>
            <a:prstGeom prst="rect">
              <a:avLst/>
            </a:prstGeom>
            <a:noFill/>
          </p:spPr>
          <p:txBody>
            <a:bodyPr wrap="square" rtlCol="0">
              <a:spAutoFit/>
            </a:bodyPr>
            <a:lstStyle/>
            <a:p>
              <a:pPr algn="ctr"/>
              <a:r>
                <a:rPr lang="nl-NL">
                  <a:latin typeface="Effra" panose="02000506080000020004"/>
                </a:rPr>
                <a:t>aansturing van </a:t>
              </a:r>
              <a:r>
                <a:rPr lang="nl-NL" b="1">
                  <a:latin typeface="Effra" panose="02000506080000020004"/>
                </a:rPr>
                <a:t>spieren rond organen en klieren</a:t>
              </a:r>
              <a:r>
                <a:rPr lang="nl-NL">
                  <a:latin typeface="Effra" panose="02000506080000020004"/>
                </a:rPr>
                <a:t> (bijv. darmen, bloedvaten, hart en zweetklieren)</a:t>
              </a:r>
            </a:p>
          </p:txBody>
        </p:sp>
        <p:pic>
          <p:nvPicPr>
            <p:cNvPr id="1028" name="Picture 4" descr="De spijsvertering - Stomaatje: Alles over stoma's">
              <a:extLst>
                <a:ext uri="{FF2B5EF4-FFF2-40B4-BE49-F238E27FC236}">
                  <a16:creationId xmlns:a16="http://schemas.microsoft.com/office/drawing/2014/main" id="{F79478B7-D648-234B-1796-44C3DE68F6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3221" y="4134477"/>
              <a:ext cx="1639158" cy="205128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642787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31">
          <a:extLst>
            <a:ext uri="{FF2B5EF4-FFF2-40B4-BE49-F238E27FC236}">
              <a16:creationId xmlns:a16="http://schemas.microsoft.com/office/drawing/2014/main" id="{A11E5D13-BD59-3896-0548-2AF252E4A205}"/>
            </a:ext>
          </a:extLst>
        </p:cNvPr>
        <p:cNvGrpSpPr/>
        <p:nvPr/>
      </p:nvGrpSpPr>
      <p:grpSpPr>
        <a:xfrm>
          <a:off x="0" y="0"/>
          <a:ext cx="0" cy="0"/>
          <a:chOff x="0" y="0"/>
          <a:chExt cx="0" cy="0"/>
        </a:xfrm>
      </p:grpSpPr>
      <p:sp>
        <p:nvSpPr>
          <p:cNvPr id="8" name="Google Shape;99;g2d17701bccb_0_0">
            <a:extLst>
              <a:ext uri="{FF2B5EF4-FFF2-40B4-BE49-F238E27FC236}">
                <a16:creationId xmlns:a16="http://schemas.microsoft.com/office/drawing/2014/main" id="{3B0343F2-2E9D-0996-966E-069511820241}"/>
              </a:ext>
            </a:extLst>
          </p:cNvPr>
          <p:cNvSpPr txBox="1">
            <a:spLocks/>
          </p:cNvSpPr>
          <p:nvPr/>
        </p:nvSpPr>
        <p:spPr>
          <a:xfrm>
            <a:off x="8318291" y="6264431"/>
            <a:ext cx="3873710" cy="369291"/>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90500" indent="0">
              <a:spcBef>
                <a:spcPts val="0"/>
              </a:spcBef>
              <a:buSzPts val="2600"/>
              <a:buNone/>
            </a:pPr>
            <a:r>
              <a:rPr lang="nl-NL" sz="2000">
                <a:latin typeface="Effra" panose="02000506080000020004" pitchFamily="2" charset="0"/>
                <a:ea typeface="Arial"/>
                <a:cs typeface="Arial"/>
                <a:sym typeface="Arial"/>
              </a:rPr>
              <a:t>Binas 88L / </a:t>
            </a:r>
            <a:r>
              <a:rPr lang="nl-NL" sz="2000">
                <a:solidFill>
                  <a:schemeClr val="tx1"/>
                </a:solidFill>
                <a:latin typeface="Effra" panose="02000506080000020004"/>
              </a:rPr>
              <a:t>ScienceData p. 309</a:t>
            </a:r>
            <a:endParaRPr lang="nl-NL" sz="2500">
              <a:latin typeface="Effra" panose="02000506080000020004" pitchFamily="2" charset="0"/>
              <a:ea typeface="Arial"/>
              <a:cs typeface="Arial"/>
              <a:sym typeface="Arial"/>
            </a:endParaRPr>
          </a:p>
        </p:txBody>
      </p:sp>
      <p:pic>
        <p:nvPicPr>
          <p:cNvPr id="4" name="Afbeelding 3">
            <a:extLst>
              <a:ext uri="{FF2B5EF4-FFF2-40B4-BE49-F238E27FC236}">
                <a16:creationId xmlns:a16="http://schemas.microsoft.com/office/drawing/2014/main" id="{655F4B66-6E5C-3E40-D6D4-004580DCAE56}"/>
              </a:ext>
            </a:extLst>
          </p:cNvPr>
          <p:cNvPicPr>
            <a:picLocks noChangeAspect="1"/>
          </p:cNvPicPr>
          <p:nvPr/>
        </p:nvPicPr>
        <p:blipFill rotWithShape="1">
          <a:blip r:embed="rId3"/>
          <a:srcRect t="3195" r="1205"/>
          <a:stretch>
            <a:fillRect/>
          </a:stretch>
        </p:blipFill>
        <p:spPr>
          <a:xfrm>
            <a:off x="6719777" y="122388"/>
            <a:ext cx="5326913" cy="6115939"/>
          </a:xfrm>
          <a:prstGeom prst="rect">
            <a:avLst/>
          </a:prstGeom>
        </p:spPr>
      </p:pic>
      <p:sp>
        <p:nvSpPr>
          <p:cNvPr id="5" name="Google Shape;99;g2d17701bccb_0_0">
            <a:extLst>
              <a:ext uri="{FF2B5EF4-FFF2-40B4-BE49-F238E27FC236}">
                <a16:creationId xmlns:a16="http://schemas.microsoft.com/office/drawing/2014/main" id="{CE2D2E14-6C21-D18E-AB1C-EBD1850302F9}"/>
              </a:ext>
            </a:extLst>
          </p:cNvPr>
          <p:cNvSpPr txBox="1">
            <a:spLocks/>
          </p:cNvSpPr>
          <p:nvPr/>
        </p:nvSpPr>
        <p:spPr>
          <a:xfrm>
            <a:off x="509927" y="1845076"/>
            <a:ext cx="11172145" cy="2959231"/>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47700" indent="-457200">
              <a:spcBef>
                <a:spcPts val="0"/>
              </a:spcBef>
              <a:buSzPts val="2600"/>
            </a:pPr>
            <a:r>
              <a:rPr lang="en-US" sz="2500">
                <a:latin typeface="Effra" panose="02000506080000020004"/>
                <a:sym typeface="Wingdings" panose="05000000000000000000" pitchFamily="2" charset="2"/>
              </a:rPr>
              <a:t>Het </a:t>
            </a:r>
            <a:r>
              <a:rPr lang="en-US" sz="2500" err="1">
                <a:latin typeface="Effra" panose="02000506080000020004"/>
                <a:sym typeface="Wingdings" panose="05000000000000000000" pitchFamily="2" charset="2"/>
              </a:rPr>
              <a:t>orthosympatische</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zenuwstelsel</a:t>
            </a:r>
            <a:br>
              <a:rPr lang="en-US" sz="2500">
                <a:latin typeface="Effra" panose="02000506080000020004"/>
                <a:sym typeface="Wingdings" panose="05000000000000000000" pitchFamily="2" charset="2"/>
              </a:rPr>
            </a:br>
            <a:r>
              <a:rPr lang="en-US" sz="2500" err="1">
                <a:latin typeface="Effra" panose="02000506080000020004"/>
                <a:sym typeface="Wingdings" panose="05000000000000000000" pitchFamily="2" charset="2"/>
              </a:rPr>
              <a:t>activeert</a:t>
            </a:r>
            <a:r>
              <a:rPr lang="en-US" sz="2500">
                <a:latin typeface="Effra" panose="02000506080000020004"/>
                <a:sym typeface="Wingdings" panose="05000000000000000000" pitchFamily="2" charset="2"/>
              </a:rPr>
              <a:t> het </a:t>
            </a:r>
            <a:r>
              <a:rPr lang="en-US" sz="2500" err="1">
                <a:latin typeface="Effra" panose="02000506080000020004"/>
                <a:sym typeface="Wingdings" panose="05000000000000000000" pitchFamily="2" charset="2"/>
              </a:rPr>
              <a:t>lichaam</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bij</a:t>
            </a:r>
            <a:r>
              <a:rPr lang="en-US" sz="2500">
                <a:latin typeface="Effra" panose="02000506080000020004"/>
                <a:sym typeface="Wingdings" panose="05000000000000000000" pitchFamily="2" charset="2"/>
              </a:rPr>
              <a:t> stress of </a:t>
            </a:r>
            <a:br>
              <a:rPr lang="en-US" sz="2500">
                <a:latin typeface="Effra" panose="02000506080000020004"/>
                <a:sym typeface="Wingdings" panose="05000000000000000000" pitchFamily="2" charset="2"/>
              </a:rPr>
            </a:br>
            <a:r>
              <a:rPr lang="en-US" sz="2500" err="1">
                <a:latin typeface="Effra" panose="02000506080000020004"/>
                <a:sym typeface="Wingdings" panose="05000000000000000000" pitchFamily="2" charset="2"/>
              </a:rPr>
              <a:t>gevaar</a:t>
            </a:r>
            <a:r>
              <a:rPr lang="en-US" sz="2500">
                <a:latin typeface="Effra" panose="02000506080000020004"/>
                <a:sym typeface="Wingdings" panose="05000000000000000000" pitchFamily="2" charset="2"/>
              </a:rPr>
              <a:t> </a:t>
            </a:r>
            <a:r>
              <a:rPr lang="en-US" sz="2500" i="1">
                <a:latin typeface="Effra" panose="02000506080000020004"/>
                <a:sym typeface="Wingdings" panose="05000000000000000000" pitchFamily="2" charset="2"/>
              </a:rPr>
              <a:t>(‘’fight or flight’’)</a:t>
            </a:r>
          </a:p>
          <a:p>
            <a:pPr marL="190500" indent="0">
              <a:spcBef>
                <a:spcPts val="0"/>
              </a:spcBef>
              <a:buSzPts val="2600"/>
              <a:buNone/>
            </a:pPr>
            <a:endParaRPr lang="en-US" sz="2500">
              <a:latin typeface="Effra" panose="02000506080000020004"/>
              <a:sym typeface="Wingdings" panose="05000000000000000000" pitchFamily="2" charset="2"/>
            </a:endParaRPr>
          </a:p>
          <a:p>
            <a:pPr marL="647700" indent="-457200">
              <a:spcBef>
                <a:spcPts val="0"/>
              </a:spcBef>
              <a:buSzPts val="2600"/>
            </a:pPr>
            <a:r>
              <a:rPr lang="en-US" sz="2500">
                <a:latin typeface="Effra" panose="02000506080000020004"/>
                <a:sym typeface="Wingdings" panose="05000000000000000000" pitchFamily="2" charset="2"/>
              </a:rPr>
              <a:t>Het </a:t>
            </a:r>
            <a:r>
              <a:rPr lang="en-US" sz="2500" err="1">
                <a:latin typeface="Effra" panose="02000506080000020004"/>
                <a:sym typeface="Wingdings" panose="05000000000000000000" pitchFamily="2" charset="2"/>
              </a:rPr>
              <a:t>parasympatische</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zenuwstelsel</a:t>
            </a:r>
            <a:r>
              <a:rPr lang="en-US" sz="2500">
                <a:latin typeface="Effra" panose="02000506080000020004"/>
                <a:sym typeface="Wingdings" panose="05000000000000000000" pitchFamily="2" charset="2"/>
              </a:rPr>
              <a:t> </a:t>
            </a:r>
            <a:br>
              <a:rPr lang="en-US" sz="2500">
                <a:latin typeface="Effra" panose="02000506080000020004"/>
                <a:sym typeface="Wingdings" panose="05000000000000000000" pitchFamily="2" charset="2"/>
              </a:rPr>
            </a:br>
            <a:r>
              <a:rPr lang="en-US" sz="2500" err="1">
                <a:latin typeface="Effra" panose="02000506080000020004"/>
                <a:sym typeface="Wingdings" panose="05000000000000000000" pitchFamily="2" charset="2"/>
              </a:rPr>
              <a:t>zorgt</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voor</a:t>
            </a:r>
            <a:r>
              <a:rPr lang="en-US" sz="2500">
                <a:latin typeface="Effra" panose="02000506080000020004"/>
                <a:sym typeface="Wingdings" panose="05000000000000000000" pitchFamily="2" charset="2"/>
              </a:rPr>
              <a:t> rust </a:t>
            </a:r>
            <a:r>
              <a:rPr lang="en-US" sz="2500" err="1">
                <a:latin typeface="Effra" panose="02000506080000020004"/>
                <a:sym typeface="Wingdings" panose="05000000000000000000" pitchFamily="2" charset="2"/>
              </a:rPr>
              <a:t>en</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herstel</a:t>
            </a:r>
            <a:r>
              <a:rPr lang="en-US" sz="2500">
                <a:latin typeface="Effra" panose="02000506080000020004"/>
                <a:sym typeface="Wingdings" panose="05000000000000000000" pitchFamily="2" charset="2"/>
              </a:rPr>
              <a:t> </a:t>
            </a:r>
            <a:br>
              <a:rPr lang="en-US" sz="2500">
                <a:latin typeface="Effra" panose="02000506080000020004"/>
                <a:sym typeface="Wingdings" panose="05000000000000000000" pitchFamily="2" charset="2"/>
              </a:rPr>
            </a:br>
            <a:r>
              <a:rPr lang="en-US" sz="2500" i="1">
                <a:latin typeface="Effra" panose="02000506080000020004"/>
                <a:sym typeface="Wingdings" panose="05000000000000000000" pitchFamily="2" charset="2"/>
              </a:rPr>
              <a:t>(‘’rest and digest’’)</a:t>
            </a:r>
          </a:p>
          <a:p>
            <a:pPr marL="190500" indent="0">
              <a:spcBef>
                <a:spcPts val="0"/>
              </a:spcBef>
              <a:buSzPts val="2600"/>
              <a:buFont typeface="Arial"/>
              <a:buNone/>
            </a:pPr>
            <a:endParaRPr lang="nl-NL" sz="2500">
              <a:latin typeface="Effra" panose="02000506080000020004" pitchFamily="2" charset="0"/>
              <a:ea typeface="Arial"/>
              <a:cs typeface="Arial"/>
              <a:sym typeface="Arial"/>
            </a:endParaRPr>
          </a:p>
        </p:txBody>
      </p:sp>
      <p:sp>
        <p:nvSpPr>
          <p:cNvPr id="9" name="Google Shape;232;g23e5d7deefc_1_69">
            <a:extLst>
              <a:ext uri="{FF2B5EF4-FFF2-40B4-BE49-F238E27FC236}">
                <a16:creationId xmlns:a16="http://schemas.microsoft.com/office/drawing/2014/main" id="{0E0F957A-0399-D80F-D531-83F1471048F9}"/>
              </a:ext>
            </a:extLst>
          </p:cNvPr>
          <p:cNvSpPr txBox="1">
            <a:spLocks noGrp="1"/>
          </p:cNvSpPr>
          <p:nvPr>
            <p:ph type="title"/>
          </p:nvPr>
        </p:nvSpPr>
        <p:spPr>
          <a:xfrm>
            <a:off x="715561" y="493272"/>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Autonoom zenuwstelsel</a:t>
            </a:r>
            <a:endParaRPr>
              <a:latin typeface="Effra" panose="02000506080000020004" pitchFamily="2" charset="0"/>
              <a:ea typeface="Arial"/>
              <a:cs typeface="Arial"/>
              <a:sym typeface="Arial"/>
            </a:endParaRPr>
          </a:p>
        </p:txBody>
      </p:sp>
    </p:spTree>
    <p:extLst>
      <p:ext uri="{BB962C8B-B14F-4D97-AF65-F5344CB8AC3E}">
        <p14:creationId xmlns:p14="http://schemas.microsoft.com/office/powerpoint/2010/main" val="5567114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21"/>
          <p:cNvSpPr txBox="1">
            <a:spLocks noGrp="1"/>
          </p:cNvSpPr>
          <p:nvPr>
            <p:ph type="title"/>
          </p:nvPr>
        </p:nvSpPr>
        <p:spPr>
          <a:xfrm>
            <a:off x="746759"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Impulsoverdracht</a:t>
            </a:r>
            <a:endParaRPr>
              <a:latin typeface="Effra" panose="02000506080000020004" pitchFamily="2" charset="0"/>
              <a:ea typeface="Arial"/>
              <a:cs typeface="Arial"/>
              <a:sym typeface="Arial"/>
            </a:endParaRPr>
          </a:p>
        </p:txBody>
      </p:sp>
      <p:sp>
        <p:nvSpPr>
          <p:cNvPr id="6" name="Google Shape;99;g2d17701bccb_0_0">
            <a:extLst>
              <a:ext uri="{FF2B5EF4-FFF2-40B4-BE49-F238E27FC236}">
                <a16:creationId xmlns:a16="http://schemas.microsoft.com/office/drawing/2014/main" id="{8D011D55-F82B-2BD5-1F51-E07FC95A1970}"/>
              </a:ext>
            </a:extLst>
          </p:cNvPr>
          <p:cNvSpPr txBox="1">
            <a:spLocks/>
          </p:cNvSpPr>
          <p:nvPr/>
        </p:nvSpPr>
        <p:spPr>
          <a:xfrm>
            <a:off x="736826" y="1843225"/>
            <a:ext cx="11172145" cy="79864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90500" indent="0">
              <a:spcBef>
                <a:spcPts val="0"/>
              </a:spcBef>
              <a:buSzPts val="2600"/>
              <a:buNone/>
            </a:pPr>
            <a:r>
              <a:rPr lang="en-US" sz="2600" b="1">
                <a:latin typeface="Effra" panose="02000506080000020004"/>
                <a:sym typeface="Wingdings" panose="05000000000000000000" pitchFamily="2" charset="2"/>
              </a:rPr>
              <a:t>   </a:t>
            </a:r>
          </a:p>
          <a:p>
            <a:pPr marL="190500" indent="0">
              <a:spcBef>
                <a:spcPts val="0"/>
              </a:spcBef>
              <a:buSzPts val="2600"/>
              <a:buFont typeface="Arial"/>
              <a:buNone/>
            </a:pPr>
            <a:endParaRPr lang="nl-NL" sz="2500">
              <a:latin typeface="Effra" panose="02000506080000020004" pitchFamily="2" charset="0"/>
              <a:ea typeface="Arial"/>
              <a:cs typeface="Arial"/>
              <a:sym typeface="Arial"/>
            </a:endParaRPr>
          </a:p>
        </p:txBody>
      </p:sp>
      <p:sp>
        <p:nvSpPr>
          <p:cNvPr id="11" name="Google Shape;99;g2d17701bccb_0_0">
            <a:extLst>
              <a:ext uri="{FF2B5EF4-FFF2-40B4-BE49-F238E27FC236}">
                <a16:creationId xmlns:a16="http://schemas.microsoft.com/office/drawing/2014/main" id="{B2204163-B856-CBB5-99BD-92BD687DF3D1}"/>
              </a:ext>
            </a:extLst>
          </p:cNvPr>
          <p:cNvSpPr txBox="1">
            <a:spLocks/>
          </p:cNvSpPr>
          <p:nvPr/>
        </p:nvSpPr>
        <p:spPr>
          <a:xfrm>
            <a:off x="570954" y="1672976"/>
            <a:ext cx="11621045" cy="541426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47700" indent="-457200">
              <a:spcBef>
                <a:spcPts val="0"/>
              </a:spcBef>
              <a:buSzPts val="2600"/>
            </a:pPr>
            <a:r>
              <a:rPr lang="nl-NL" sz="2500" b="1">
                <a:latin typeface="Effra" panose="02000506080000020004"/>
              </a:rPr>
              <a:t>Synaps</a:t>
            </a:r>
            <a:r>
              <a:rPr lang="nl-NL" sz="2500">
                <a:latin typeface="Effra" panose="02000506080000020004"/>
              </a:rPr>
              <a:t> = contactpunt tussen een zenuwcel en een andere zenuwcel, spier- </a:t>
            </a:r>
            <a:br>
              <a:rPr lang="nl-NL" sz="2500">
                <a:latin typeface="Effra" panose="02000506080000020004"/>
              </a:rPr>
            </a:br>
            <a:r>
              <a:rPr lang="nl-NL" sz="2500">
                <a:latin typeface="Effra" panose="02000506080000020004"/>
              </a:rPr>
              <a:t>of kliercel</a:t>
            </a:r>
            <a:br>
              <a:rPr lang="nl-NL" sz="2500">
                <a:latin typeface="Effra" panose="02000506080000020004"/>
              </a:rPr>
            </a:br>
            <a:endParaRPr lang="nl-NL" sz="2500">
              <a:latin typeface="Effra" panose="02000506080000020004"/>
            </a:endParaRPr>
          </a:p>
          <a:p>
            <a:pPr marL="647700" indent="-457200">
              <a:spcBef>
                <a:spcPts val="0"/>
              </a:spcBef>
              <a:buSzPts val="2600"/>
            </a:pPr>
            <a:r>
              <a:rPr lang="nl-NL" sz="2500">
                <a:latin typeface="Effra" panose="02000506080000020004"/>
              </a:rPr>
              <a:t>Een impuls wordt als volgt doorgegeven:</a:t>
            </a:r>
            <a:br>
              <a:rPr lang="nl-NL" sz="2500">
                <a:latin typeface="Effra" panose="02000506080000020004"/>
              </a:rPr>
            </a:br>
            <a:r>
              <a:rPr lang="nl-NL" sz="2500">
                <a:latin typeface="Effra" panose="02000506080000020004"/>
                <a:sym typeface="Wingdings" panose="05000000000000000000" pitchFamily="2" charset="2"/>
              </a:rPr>
              <a:t>- Impuls bereikt de presynaps (= uiteinde van axon)</a:t>
            </a:r>
            <a:br>
              <a:rPr lang="nl-NL" sz="2500">
                <a:latin typeface="Effra" panose="02000506080000020004"/>
                <a:sym typeface="Wingdings" panose="05000000000000000000" pitchFamily="2" charset="2"/>
              </a:rPr>
            </a:br>
            <a:r>
              <a:rPr lang="nl-NL" sz="2500">
                <a:latin typeface="Effra" panose="02000506080000020004"/>
                <a:sym typeface="Wingdings" panose="05000000000000000000" pitchFamily="2" charset="2"/>
              </a:rPr>
              <a:t>- </a:t>
            </a:r>
            <a:r>
              <a:rPr lang="nl-NL" sz="2500" b="1">
                <a:latin typeface="Effra" panose="02000506080000020004"/>
                <a:sym typeface="Wingdings" panose="05000000000000000000" pitchFamily="2" charset="2"/>
              </a:rPr>
              <a:t>Neurotransmitters</a:t>
            </a:r>
            <a:r>
              <a:rPr lang="nl-NL" sz="2500">
                <a:latin typeface="Effra" panose="02000506080000020004"/>
                <a:sym typeface="Wingdings" panose="05000000000000000000" pitchFamily="2" charset="2"/>
              </a:rPr>
              <a:t> worden vrijgegeven in</a:t>
            </a:r>
            <a:br>
              <a:rPr lang="nl-NL" sz="2500">
                <a:latin typeface="Effra" panose="02000506080000020004"/>
                <a:sym typeface="Wingdings" panose="05000000000000000000" pitchFamily="2" charset="2"/>
              </a:rPr>
            </a:br>
            <a:r>
              <a:rPr lang="nl-NL" sz="2500">
                <a:latin typeface="Effra" panose="02000506080000020004"/>
                <a:sym typeface="Wingdings" panose="05000000000000000000" pitchFamily="2" charset="2"/>
              </a:rPr>
              <a:t>  de synaptische spleet</a:t>
            </a:r>
            <a:br>
              <a:rPr lang="nl-NL" sz="2500">
                <a:latin typeface="Effra" panose="02000506080000020004"/>
                <a:sym typeface="Wingdings" panose="05000000000000000000" pitchFamily="2" charset="2"/>
              </a:rPr>
            </a:br>
            <a:r>
              <a:rPr lang="nl-NL" sz="2500">
                <a:latin typeface="Effra" panose="02000506080000020004"/>
                <a:sym typeface="Wingdings" panose="05000000000000000000" pitchFamily="2" charset="2"/>
              </a:rPr>
              <a:t>- Neurotransmitters binden aan receptoren </a:t>
            </a:r>
            <a:br>
              <a:rPr lang="nl-NL" sz="2500">
                <a:latin typeface="Effra" panose="02000506080000020004"/>
                <a:sym typeface="Wingdings" panose="05000000000000000000" pitchFamily="2" charset="2"/>
              </a:rPr>
            </a:br>
            <a:r>
              <a:rPr lang="nl-NL" sz="2500">
                <a:latin typeface="Effra" panose="02000506080000020004"/>
                <a:sym typeface="Wingdings" panose="05000000000000000000" pitchFamily="2" charset="2"/>
              </a:rPr>
              <a:t>  op de postsynaps (= begin van dendriet, </a:t>
            </a:r>
            <a:br>
              <a:rPr lang="nl-NL" sz="2500">
                <a:latin typeface="Effra" panose="02000506080000020004"/>
                <a:sym typeface="Wingdings" panose="05000000000000000000" pitchFamily="2" charset="2"/>
              </a:rPr>
            </a:br>
            <a:r>
              <a:rPr lang="nl-NL" sz="2500">
                <a:latin typeface="Effra" panose="02000506080000020004"/>
                <a:sym typeface="Wingdings" panose="05000000000000000000" pitchFamily="2" charset="2"/>
              </a:rPr>
              <a:t>  spier- of kliercel)</a:t>
            </a:r>
            <a:br>
              <a:rPr lang="nl-NL" sz="2500" b="1">
                <a:latin typeface="Effra" panose="02000506080000020004"/>
                <a:sym typeface="Wingdings" panose="05000000000000000000" pitchFamily="2" charset="2"/>
              </a:rPr>
            </a:br>
            <a:r>
              <a:rPr lang="nl-NL" sz="2500">
                <a:latin typeface="Effra" panose="02000506080000020004"/>
                <a:sym typeface="Wingdings" panose="05000000000000000000" pitchFamily="2" charset="2"/>
              </a:rPr>
              <a:t>- Nieuwe impuls ontstaat (+) of wordt </a:t>
            </a:r>
            <a:br>
              <a:rPr lang="nl-NL" sz="2500">
                <a:latin typeface="Effra" panose="02000506080000020004"/>
                <a:sym typeface="Wingdings" panose="05000000000000000000" pitchFamily="2" charset="2"/>
              </a:rPr>
            </a:br>
            <a:r>
              <a:rPr lang="nl-NL" sz="2500">
                <a:latin typeface="Effra" panose="02000506080000020004"/>
                <a:sym typeface="Wingdings" panose="05000000000000000000" pitchFamily="2" charset="2"/>
              </a:rPr>
              <a:t>  geremd (-)</a:t>
            </a:r>
          </a:p>
          <a:p>
            <a:pPr marL="190500" indent="0">
              <a:spcBef>
                <a:spcPts val="0"/>
              </a:spcBef>
              <a:buSzPts val="2600"/>
              <a:buNone/>
            </a:pPr>
            <a:endParaRPr lang="en-US" sz="2500" b="1">
              <a:latin typeface="Effra" panose="02000506080000020004"/>
              <a:sym typeface="Wingdings" panose="05000000000000000000" pitchFamily="2" charset="2"/>
            </a:endParaRPr>
          </a:p>
          <a:p>
            <a:pPr marL="0" indent="0">
              <a:buNone/>
            </a:pPr>
            <a:r>
              <a:rPr lang="en-US" sz="2500" b="1">
                <a:latin typeface="Effra" panose="02000506080000020004"/>
                <a:sym typeface="Wingdings" panose="05000000000000000000" pitchFamily="2" charset="2"/>
              </a:rPr>
              <a:t>   </a:t>
            </a:r>
          </a:p>
          <a:p>
            <a:pPr marL="190500" indent="0">
              <a:spcBef>
                <a:spcPts val="0"/>
              </a:spcBef>
              <a:buSzPts val="2600"/>
              <a:buFont typeface="Arial"/>
              <a:buNone/>
            </a:pPr>
            <a:endParaRPr lang="nl-NL" sz="2500">
              <a:latin typeface="Effra" panose="02000506080000020004" pitchFamily="2" charset="0"/>
              <a:ea typeface="Arial"/>
              <a:cs typeface="Arial"/>
              <a:sym typeface="Arial"/>
            </a:endParaRPr>
          </a:p>
        </p:txBody>
      </p:sp>
      <p:pic>
        <p:nvPicPr>
          <p:cNvPr id="2050" name="Picture 2" descr="Synaps - Brain Matters">
            <a:extLst>
              <a:ext uri="{FF2B5EF4-FFF2-40B4-BE49-F238E27FC236}">
                <a16:creationId xmlns:a16="http://schemas.microsoft.com/office/drawing/2014/main" id="{6485D947-5872-B611-6C4C-8C60220291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302"/>
          <a:stretch>
            <a:fillRect/>
          </a:stretch>
        </p:blipFill>
        <p:spPr bwMode="auto">
          <a:xfrm>
            <a:off x="7121561" y="3867017"/>
            <a:ext cx="4925127" cy="2500840"/>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9F7C8382-2DD8-03DE-B8C5-E9B20CD3E79E}"/>
              </a:ext>
            </a:extLst>
          </p:cNvPr>
          <p:cNvSpPr txBox="1"/>
          <p:nvPr/>
        </p:nvSpPr>
        <p:spPr>
          <a:xfrm>
            <a:off x="10444316" y="6411220"/>
            <a:ext cx="1592540" cy="276999"/>
          </a:xfrm>
          <a:prstGeom prst="rect">
            <a:avLst/>
          </a:prstGeom>
          <a:noFill/>
        </p:spPr>
        <p:txBody>
          <a:bodyPr wrap="square">
            <a:spAutoFit/>
          </a:bodyPr>
          <a:lstStyle/>
          <a:p>
            <a:r>
              <a:rPr lang="nl-NL" sz="1200">
                <a:solidFill>
                  <a:schemeClr val="tx1"/>
                </a:solidFill>
                <a:latin typeface="Effra" panose="02000506080000020004"/>
                <a:hlinkClick r:id="rId4">
                  <a:extLst>
                    <a:ext uri="{A12FA001-AC4F-418D-AE19-62706E023703}">
                      <ahyp:hlinkClr xmlns:ahyp="http://schemas.microsoft.com/office/drawing/2018/hyperlinkcolor" val="tx"/>
                    </a:ext>
                  </a:extLst>
                </a:hlinkClick>
              </a:rPr>
              <a:t>Synaps - Brain Matters</a:t>
            </a:r>
            <a:endParaRPr lang="nl-NL" sz="1200">
              <a:solidFill>
                <a:schemeClr val="tx1"/>
              </a:solidFill>
              <a:latin typeface="Effra" panose="02000506080000020004"/>
            </a:endParaRPr>
          </a:p>
        </p:txBody>
      </p:sp>
    </p:spTree>
    <p:extLst>
      <p:ext uri="{BB962C8B-B14F-4D97-AF65-F5344CB8AC3E}">
        <p14:creationId xmlns:p14="http://schemas.microsoft.com/office/powerpoint/2010/main" val="41254962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98">
          <a:extLst>
            <a:ext uri="{FF2B5EF4-FFF2-40B4-BE49-F238E27FC236}">
              <a16:creationId xmlns:a16="http://schemas.microsoft.com/office/drawing/2014/main" id="{7BF6DC38-1302-F5A0-2B6C-02F0A00A7C22}"/>
            </a:ext>
          </a:extLst>
        </p:cNvPr>
        <p:cNvGrpSpPr/>
        <p:nvPr/>
      </p:nvGrpSpPr>
      <p:grpSpPr>
        <a:xfrm>
          <a:off x="0" y="0"/>
          <a:ext cx="0" cy="0"/>
          <a:chOff x="0" y="0"/>
          <a:chExt cx="0" cy="0"/>
        </a:xfrm>
      </p:grpSpPr>
      <p:pic>
        <p:nvPicPr>
          <p:cNvPr id="4" name="Afbeelding 3">
            <a:extLst>
              <a:ext uri="{FF2B5EF4-FFF2-40B4-BE49-F238E27FC236}">
                <a16:creationId xmlns:a16="http://schemas.microsoft.com/office/drawing/2014/main" id="{532BD6FC-25A0-3B05-C2F4-DAB1E4F7FBF3}"/>
              </a:ext>
            </a:extLst>
          </p:cNvPr>
          <p:cNvPicPr>
            <a:picLocks noChangeAspect="1"/>
          </p:cNvPicPr>
          <p:nvPr/>
        </p:nvPicPr>
        <p:blipFill>
          <a:blip r:embed="rId3"/>
          <a:stretch>
            <a:fillRect/>
          </a:stretch>
        </p:blipFill>
        <p:spPr>
          <a:xfrm>
            <a:off x="135354" y="114676"/>
            <a:ext cx="8976748" cy="6386927"/>
          </a:xfrm>
          <a:prstGeom prst="rect">
            <a:avLst/>
          </a:prstGeom>
        </p:spPr>
      </p:pic>
      <p:sp>
        <p:nvSpPr>
          <p:cNvPr id="2" name="Google Shape;99;g2d17701bccb_0_0">
            <a:extLst>
              <a:ext uri="{FF2B5EF4-FFF2-40B4-BE49-F238E27FC236}">
                <a16:creationId xmlns:a16="http://schemas.microsoft.com/office/drawing/2014/main" id="{9462E82E-B824-E6F4-9ACC-E3C728025DC5}"/>
              </a:ext>
            </a:extLst>
          </p:cNvPr>
          <p:cNvSpPr txBox="1">
            <a:spLocks noGrp="1"/>
          </p:cNvSpPr>
          <p:nvPr>
            <p:ph type="body" idx="1"/>
          </p:nvPr>
        </p:nvSpPr>
        <p:spPr>
          <a:xfrm>
            <a:off x="8500155" y="6385469"/>
            <a:ext cx="3626533" cy="923289"/>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000">
                <a:latin typeface="Effra" panose="02000506080000020004" pitchFamily="2" charset="0"/>
                <a:ea typeface="Arial"/>
                <a:cs typeface="Arial"/>
                <a:sym typeface="Arial"/>
              </a:rPr>
              <a:t>Binas 88G / </a:t>
            </a:r>
            <a:r>
              <a:rPr lang="nl-NL" sz="2000">
                <a:latin typeface="Effra" panose="02000506080000020004"/>
              </a:rPr>
              <a:t>ScienceData p. 292</a:t>
            </a:r>
          </a:p>
          <a:p>
            <a:pPr marL="190500" lvl="0" indent="0" algn="l" rtl="0">
              <a:lnSpc>
                <a:spcPct val="90000"/>
              </a:lnSpc>
              <a:spcBef>
                <a:spcPts val="0"/>
              </a:spcBef>
              <a:spcAft>
                <a:spcPts val="0"/>
              </a:spcAft>
              <a:buSzPts val="2600"/>
              <a:buNone/>
            </a:pPr>
            <a:br>
              <a:rPr lang="nl-NL" sz="2000">
                <a:latin typeface="Effra" panose="02000506080000020004" pitchFamily="2" charset="0"/>
                <a:ea typeface="Arial"/>
                <a:cs typeface="Arial"/>
                <a:sym typeface="Arial"/>
              </a:rPr>
            </a:br>
            <a:endParaRPr lang="nl-NL" sz="2000">
              <a:latin typeface="Effra" panose="02000506080000020004" pitchFamily="2" charset="0"/>
              <a:ea typeface="Arial"/>
              <a:cs typeface="Arial"/>
              <a:sym typeface="Arial"/>
            </a:endParaRPr>
          </a:p>
        </p:txBody>
      </p:sp>
      <p:pic>
        <p:nvPicPr>
          <p:cNvPr id="6" name="Afbeelding 5">
            <a:extLst>
              <a:ext uri="{FF2B5EF4-FFF2-40B4-BE49-F238E27FC236}">
                <a16:creationId xmlns:a16="http://schemas.microsoft.com/office/drawing/2014/main" id="{434A7975-EFE0-A637-D121-C945110D90F7}"/>
              </a:ext>
            </a:extLst>
          </p:cNvPr>
          <p:cNvPicPr>
            <a:picLocks noChangeAspect="1"/>
          </p:cNvPicPr>
          <p:nvPr/>
        </p:nvPicPr>
        <p:blipFill>
          <a:blip r:embed="rId4"/>
          <a:stretch>
            <a:fillRect/>
          </a:stretch>
        </p:blipFill>
        <p:spPr>
          <a:xfrm>
            <a:off x="7919997" y="4687297"/>
            <a:ext cx="4082220" cy="1654628"/>
          </a:xfrm>
          <a:prstGeom prst="rect">
            <a:avLst/>
          </a:prstGeom>
        </p:spPr>
      </p:pic>
    </p:spTree>
    <p:extLst>
      <p:ext uri="{BB962C8B-B14F-4D97-AF65-F5344CB8AC3E}">
        <p14:creationId xmlns:p14="http://schemas.microsoft.com/office/powerpoint/2010/main" val="37036232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39">
          <a:extLst>
            <a:ext uri="{FF2B5EF4-FFF2-40B4-BE49-F238E27FC236}">
              <a16:creationId xmlns:a16="http://schemas.microsoft.com/office/drawing/2014/main" id="{9B88C39A-AB61-ABAF-449A-B6FC3C048BE4}"/>
            </a:ext>
          </a:extLst>
        </p:cNvPr>
        <p:cNvGrpSpPr/>
        <p:nvPr/>
      </p:nvGrpSpPr>
      <p:grpSpPr>
        <a:xfrm>
          <a:off x="0" y="0"/>
          <a:ext cx="0" cy="0"/>
          <a:chOff x="0" y="0"/>
          <a:chExt cx="0" cy="0"/>
        </a:xfrm>
      </p:grpSpPr>
      <p:sp>
        <p:nvSpPr>
          <p:cNvPr id="541" name="Google Shape;541;g23e4fb3f7be_7_11">
            <a:extLst>
              <a:ext uri="{FF2B5EF4-FFF2-40B4-BE49-F238E27FC236}">
                <a16:creationId xmlns:a16="http://schemas.microsoft.com/office/drawing/2014/main" id="{2834C3FF-FF18-3AF8-2424-0F4636C64C23}"/>
              </a:ext>
            </a:extLst>
          </p:cNvPr>
          <p:cNvSpPr txBox="1">
            <a:spLocks noGrp="1"/>
          </p:cNvSpPr>
          <p:nvPr>
            <p:ph type="title"/>
          </p:nvPr>
        </p:nvSpPr>
        <p:spPr>
          <a:xfrm>
            <a:off x="838200" y="71056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Voorbeeld </a:t>
            </a:r>
            <a:br>
              <a:rPr lang="nl-NL">
                <a:latin typeface="Effra" panose="02000506080000020004" pitchFamily="2" charset="0"/>
                <a:ea typeface="Arial"/>
                <a:cs typeface="Arial"/>
                <a:sym typeface="Arial"/>
              </a:rPr>
            </a:br>
            <a:r>
              <a:rPr lang="nl-NL">
                <a:latin typeface="Effra" panose="02000506080000020004" pitchFamily="2" charset="0"/>
                <a:ea typeface="Arial"/>
                <a:cs typeface="Arial"/>
                <a:sym typeface="Arial"/>
              </a:rPr>
              <a:t>(2025-I)</a:t>
            </a:r>
            <a:endParaRPr>
              <a:latin typeface="Effra" panose="02000506080000020004" pitchFamily="2" charset="0"/>
              <a:ea typeface="Arial"/>
              <a:cs typeface="Arial"/>
              <a:sym typeface="Arial"/>
            </a:endParaRPr>
          </a:p>
        </p:txBody>
      </p:sp>
      <p:grpSp>
        <p:nvGrpSpPr>
          <p:cNvPr id="6" name="Groep 5">
            <a:extLst>
              <a:ext uri="{FF2B5EF4-FFF2-40B4-BE49-F238E27FC236}">
                <a16:creationId xmlns:a16="http://schemas.microsoft.com/office/drawing/2014/main" id="{F06AF2A1-4181-35D5-C15C-BFCCA48C8325}"/>
              </a:ext>
            </a:extLst>
          </p:cNvPr>
          <p:cNvGrpSpPr/>
          <p:nvPr/>
        </p:nvGrpSpPr>
        <p:grpSpPr>
          <a:xfrm>
            <a:off x="4138858" y="240867"/>
            <a:ext cx="7892719" cy="6400564"/>
            <a:chOff x="3994481" y="156885"/>
            <a:chExt cx="7990381" cy="6556266"/>
          </a:xfrm>
        </p:grpSpPr>
        <p:pic>
          <p:nvPicPr>
            <p:cNvPr id="3" name="Afbeelding 2">
              <a:extLst>
                <a:ext uri="{FF2B5EF4-FFF2-40B4-BE49-F238E27FC236}">
                  <a16:creationId xmlns:a16="http://schemas.microsoft.com/office/drawing/2014/main" id="{2A2001EF-E9D4-CF02-39B2-FBDB64A5121F}"/>
                </a:ext>
              </a:extLst>
            </p:cNvPr>
            <p:cNvPicPr>
              <a:picLocks noChangeAspect="1"/>
            </p:cNvPicPr>
            <p:nvPr/>
          </p:nvPicPr>
          <p:blipFill>
            <a:blip r:embed="rId3"/>
            <a:stretch>
              <a:fillRect/>
            </a:stretch>
          </p:blipFill>
          <p:spPr>
            <a:xfrm>
              <a:off x="4783488" y="156885"/>
              <a:ext cx="7201374" cy="1567715"/>
            </a:xfrm>
            <a:prstGeom prst="rect">
              <a:avLst/>
            </a:prstGeom>
          </p:spPr>
        </p:pic>
        <p:pic>
          <p:nvPicPr>
            <p:cNvPr id="5" name="Afbeelding 4">
              <a:extLst>
                <a:ext uri="{FF2B5EF4-FFF2-40B4-BE49-F238E27FC236}">
                  <a16:creationId xmlns:a16="http://schemas.microsoft.com/office/drawing/2014/main" id="{7F3C9ACF-D163-584B-9581-7A0454D60606}"/>
                </a:ext>
              </a:extLst>
            </p:cNvPr>
            <p:cNvPicPr>
              <a:picLocks noChangeAspect="1"/>
            </p:cNvPicPr>
            <p:nvPr/>
          </p:nvPicPr>
          <p:blipFill>
            <a:blip r:embed="rId4"/>
            <a:stretch>
              <a:fillRect/>
            </a:stretch>
          </p:blipFill>
          <p:spPr>
            <a:xfrm>
              <a:off x="3994481" y="1736632"/>
              <a:ext cx="7633884" cy="4976519"/>
            </a:xfrm>
            <a:prstGeom prst="rect">
              <a:avLst/>
            </a:prstGeom>
          </p:spPr>
        </p:pic>
      </p:grpSp>
      <mc:AlternateContent xmlns:mc="http://schemas.openxmlformats.org/markup-compatibility/2006" xmlns:p14="http://schemas.microsoft.com/office/powerpoint/2010/main">
        <mc:Choice Requires="p14">
          <p:contentPart p14:bwMode="auto" r:id="rId5">
            <p14:nvContentPartPr>
              <p14:cNvPr id="11" name="Inkt 10">
                <a:extLst>
                  <a:ext uri="{FF2B5EF4-FFF2-40B4-BE49-F238E27FC236}">
                    <a16:creationId xmlns:a16="http://schemas.microsoft.com/office/drawing/2014/main" id="{7A84700D-0D02-A81E-904C-2DA55D5E3EE1}"/>
                  </a:ext>
                </a:extLst>
              </p14:cNvPr>
              <p14:cNvContentPartPr/>
              <p14:nvPr/>
            </p14:nvContentPartPr>
            <p14:xfrm>
              <a:off x="5401667" y="649648"/>
              <a:ext cx="2225160" cy="13320"/>
            </p14:xfrm>
          </p:contentPart>
        </mc:Choice>
        <mc:Fallback xmlns="">
          <p:pic>
            <p:nvPicPr>
              <p:cNvPr id="11" name="Inkt 10">
                <a:extLst>
                  <a:ext uri="{FF2B5EF4-FFF2-40B4-BE49-F238E27FC236}">
                    <a16:creationId xmlns:a16="http://schemas.microsoft.com/office/drawing/2014/main" id="{7A84700D-0D02-A81E-904C-2DA55D5E3EE1}"/>
                  </a:ext>
                </a:extLst>
              </p:cNvPr>
              <p:cNvPicPr/>
              <p:nvPr/>
            </p:nvPicPr>
            <p:blipFill>
              <a:blip r:embed="rId6"/>
              <a:stretch>
                <a:fillRect/>
              </a:stretch>
            </p:blipFill>
            <p:spPr>
              <a:xfrm>
                <a:off x="5347667" y="541648"/>
                <a:ext cx="2332800" cy="228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t 12">
                <a:extLst>
                  <a:ext uri="{FF2B5EF4-FFF2-40B4-BE49-F238E27FC236}">
                    <a16:creationId xmlns:a16="http://schemas.microsoft.com/office/drawing/2014/main" id="{C4A84262-A4B8-3D23-C3F7-5F470E8E4E4B}"/>
                  </a:ext>
                </a:extLst>
              </p14:cNvPr>
              <p14:cNvContentPartPr/>
              <p14:nvPr/>
            </p14:nvContentPartPr>
            <p14:xfrm>
              <a:off x="5004947" y="913888"/>
              <a:ext cx="2804040" cy="12960"/>
            </p14:xfrm>
          </p:contentPart>
        </mc:Choice>
        <mc:Fallback xmlns="">
          <p:pic>
            <p:nvPicPr>
              <p:cNvPr id="13" name="Inkt 12">
                <a:extLst>
                  <a:ext uri="{FF2B5EF4-FFF2-40B4-BE49-F238E27FC236}">
                    <a16:creationId xmlns:a16="http://schemas.microsoft.com/office/drawing/2014/main" id="{C4A84262-A4B8-3D23-C3F7-5F470E8E4E4B}"/>
                  </a:ext>
                </a:extLst>
              </p:cNvPr>
              <p:cNvPicPr/>
              <p:nvPr/>
            </p:nvPicPr>
            <p:blipFill>
              <a:blip r:embed="rId8"/>
              <a:stretch>
                <a:fillRect/>
              </a:stretch>
            </p:blipFill>
            <p:spPr>
              <a:xfrm>
                <a:off x="4950947" y="805888"/>
                <a:ext cx="2911680" cy="228600"/>
              </a:xfrm>
              <a:prstGeom prst="rect">
                <a:avLst/>
              </a:prstGeom>
            </p:spPr>
          </p:pic>
        </mc:Fallback>
      </mc:AlternateContent>
    </p:spTree>
    <p:extLst>
      <p:ext uri="{BB962C8B-B14F-4D97-AF65-F5344CB8AC3E}">
        <p14:creationId xmlns:p14="http://schemas.microsoft.com/office/powerpoint/2010/main" val="11843539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81">
          <a:extLst>
            <a:ext uri="{FF2B5EF4-FFF2-40B4-BE49-F238E27FC236}">
              <a16:creationId xmlns:a16="http://schemas.microsoft.com/office/drawing/2014/main" id="{0D629CC9-C45B-64AD-F0BC-089EF4BA2005}"/>
            </a:ext>
          </a:extLst>
        </p:cNvPr>
        <p:cNvGrpSpPr/>
        <p:nvPr/>
      </p:nvGrpSpPr>
      <p:grpSpPr>
        <a:xfrm>
          <a:off x="0" y="0"/>
          <a:ext cx="0" cy="0"/>
          <a:chOff x="0" y="0"/>
          <a:chExt cx="0" cy="0"/>
        </a:xfrm>
      </p:grpSpPr>
      <p:sp>
        <p:nvSpPr>
          <p:cNvPr id="7" name="Google Shape;282;g2d17701bccb_0_89">
            <a:extLst>
              <a:ext uri="{FF2B5EF4-FFF2-40B4-BE49-F238E27FC236}">
                <a16:creationId xmlns:a16="http://schemas.microsoft.com/office/drawing/2014/main" id="{1242F220-BDD9-DF29-A2B4-E516BB5F566E}"/>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Uitwerking</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324E63D3-916C-20B0-C71D-07CBF8CF0020}"/>
              </a:ext>
            </a:extLst>
          </p:cNvPr>
          <p:cNvPicPr>
            <a:picLocks noChangeAspect="1"/>
          </p:cNvPicPr>
          <p:nvPr/>
        </p:nvPicPr>
        <p:blipFill>
          <a:blip r:embed="rId3"/>
          <a:stretch>
            <a:fillRect/>
          </a:stretch>
        </p:blipFill>
        <p:spPr>
          <a:xfrm>
            <a:off x="1041300" y="2741182"/>
            <a:ext cx="10263750" cy="1193144"/>
          </a:xfrm>
          <a:prstGeom prst="rect">
            <a:avLst/>
          </a:prstGeom>
        </p:spPr>
      </p:pic>
    </p:spTree>
    <p:extLst>
      <p:ext uri="{BB962C8B-B14F-4D97-AF65-F5344CB8AC3E}">
        <p14:creationId xmlns:p14="http://schemas.microsoft.com/office/powerpoint/2010/main" val="23911630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31">
          <a:extLst>
            <a:ext uri="{FF2B5EF4-FFF2-40B4-BE49-F238E27FC236}">
              <a16:creationId xmlns:a16="http://schemas.microsoft.com/office/drawing/2014/main" id="{BB72B4BD-1DCC-4B2F-75EE-2F64AA7BF097}"/>
            </a:ext>
          </a:extLst>
        </p:cNvPr>
        <p:cNvGrpSpPr/>
        <p:nvPr/>
      </p:nvGrpSpPr>
      <p:grpSpPr>
        <a:xfrm>
          <a:off x="0" y="0"/>
          <a:ext cx="0" cy="0"/>
          <a:chOff x="0" y="0"/>
          <a:chExt cx="0" cy="0"/>
        </a:xfrm>
      </p:grpSpPr>
      <p:sp>
        <p:nvSpPr>
          <p:cNvPr id="9" name="Google Shape;232;g23e5d7deefc_1_69">
            <a:extLst>
              <a:ext uri="{FF2B5EF4-FFF2-40B4-BE49-F238E27FC236}">
                <a16:creationId xmlns:a16="http://schemas.microsoft.com/office/drawing/2014/main" id="{D8516A01-408B-9F6E-B623-C26AE735CCF6}"/>
              </a:ext>
            </a:extLst>
          </p:cNvPr>
          <p:cNvSpPr txBox="1">
            <a:spLocks noGrp="1"/>
          </p:cNvSpPr>
          <p:nvPr>
            <p:ph type="title"/>
          </p:nvPr>
        </p:nvSpPr>
        <p:spPr>
          <a:xfrm>
            <a:off x="835881" y="709837"/>
            <a:ext cx="3038290" cy="1325700"/>
          </a:xfrm>
          <a:prstGeom prst="rect">
            <a:avLst/>
          </a:prstGeom>
          <a:noFill/>
          <a:ln>
            <a:noFill/>
          </a:ln>
        </p:spPr>
        <p:txBody>
          <a:bodyPr spcFirstLastPara="1" wrap="square" lIns="91425" tIns="45700" rIns="91425" bIns="45700" anchor="ctr" anchorCtr="0">
            <a:normAutofit/>
          </a:bodyPr>
          <a:lstStyle/>
          <a:p>
            <a:pPr lvl="0">
              <a:buSzPts val="4400"/>
            </a:pPr>
            <a:r>
              <a:rPr lang="nl-NL">
                <a:latin typeface="Effra" panose="02000506080000020004" pitchFamily="2" charset="0"/>
                <a:ea typeface="Arial"/>
                <a:cs typeface="Arial"/>
                <a:sym typeface="Arial"/>
              </a:rPr>
              <a:t>Voorbeeld </a:t>
            </a:r>
            <a:br>
              <a:rPr lang="nl-NL">
                <a:latin typeface="Effra" panose="02000506080000020004" pitchFamily="2" charset="0"/>
                <a:ea typeface="Arial"/>
                <a:cs typeface="Arial"/>
                <a:sym typeface="Arial"/>
              </a:rPr>
            </a:br>
            <a:r>
              <a:rPr lang="nl-NL">
                <a:latin typeface="Effra" panose="02000506080000020004" pitchFamily="2" charset="0"/>
                <a:ea typeface="Arial"/>
                <a:cs typeface="Arial"/>
                <a:sym typeface="Arial"/>
              </a:rPr>
              <a:t>(2025-II)</a:t>
            </a:r>
            <a:endParaRPr>
              <a:latin typeface="Effra" panose="02000506080000020004" pitchFamily="2" charset="0"/>
              <a:ea typeface="Arial"/>
              <a:cs typeface="Arial"/>
              <a:sym typeface="Arial"/>
            </a:endParaRPr>
          </a:p>
        </p:txBody>
      </p:sp>
      <p:grpSp>
        <p:nvGrpSpPr>
          <p:cNvPr id="5" name="Groep 4">
            <a:extLst>
              <a:ext uri="{FF2B5EF4-FFF2-40B4-BE49-F238E27FC236}">
                <a16:creationId xmlns:a16="http://schemas.microsoft.com/office/drawing/2014/main" id="{0BF29D55-BEA6-6CDF-9935-22E2117FB48C}"/>
              </a:ext>
            </a:extLst>
          </p:cNvPr>
          <p:cNvGrpSpPr/>
          <p:nvPr/>
        </p:nvGrpSpPr>
        <p:grpSpPr>
          <a:xfrm>
            <a:off x="3633538" y="132347"/>
            <a:ext cx="8325851" cy="6566320"/>
            <a:chOff x="3633538" y="132347"/>
            <a:chExt cx="8325851" cy="6566320"/>
          </a:xfrm>
        </p:grpSpPr>
        <p:pic>
          <p:nvPicPr>
            <p:cNvPr id="3" name="Afbeelding 2">
              <a:extLst>
                <a:ext uri="{FF2B5EF4-FFF2-40B4-BE49-F238E27FC236}">
                  <a16:creationId xmlns:a16="http://schemas.microsoft.com/office/drawing/2014/main" id="{B3E48475-7216-D3C8-C3A6-350C1FAE471C}"/>
                </a:ext>
              </a:extLst>
            </p:cNvPr>
            <p:cNvPicPr>
              <a:picLocks noChangeAspect="1"/>
            </p:cNvPicPr>
            <p:nvPr/>
          </p:nvPicPr>
          <p:blipFill>
            <a:blip r:embed="rId3"/>
            <a:stretch>
              <a:fillRect/>
            </a:stretch>
          </p:blipFill>
          <p:spPr>
            <a:xfrm>
              <a:off x="3633538" y="159332"/>
              <a:ext cx="7132989" cy="6539335"/>
            </a:xfrm>
            <a:prstGeom prst="rect">
              <a:avLst/>
            </a:prstGeom>
          </p:spPr>
        </p:pic>
        <p:sp>
          <p:nvSpPr>
            <p:cNvPr id="4" name="Rechthoek 3">
              <a:extLst>
                <a:ext uri="{FF2B5EF4-FFF2-40B4-BE49-F238E27FC236}">
                  <a16:creationId xmlns:a16="http://schemas.microsoft.com/office/drawing/2014/main" id="{74C728C4-6EC7-48DF-E68F-F9AB873C6C29}"/>
                </a:ext>
              </a:extLst>
            </p:cNvPr>
            <p:cNvSpPr/>
            <p:nvPr/>
          </p:nvSpPr>
          <p:spPr>
            <a:xfrm>
              <a:off x="10611853" y="132347"/>
              <a:ext cx="1347536" cy="12403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11" name="Groep 10">
            <a:extLst>
              <a:ext uri="{FF2B5EF4-FFF2-40B4-BE49-F238E27FC236}">
                <a16:creationId xmlns:a16="http://schemas.microsoft.com/office/drawing/2014/main" id="{31C62039-AC52-768D-BF96-4A3799815C83}"/>
              </a:ext>
            </a:extLst>
          </p:cNvPr>
          <p:cNvGrpSpPr/>
          <p:nvPr/>
        </p:nvGrpSpPr>
        <p:grpSpPr>
          <a:xfrm>
            <a:off x="134087" y="123237"/>
            <a:ext cx="7132989" cy="6602416"/>
            <a:chOff x="119328" y="120316"/>
            <a:chExt cx="7132989" cy="6602416"/>
          </a:xfrm>
        </p:grpSpPr>
        <p:pic>
          <p:nvPicPr>
            <p:cNvPr id="7" name="Afbeelding 6">
              <a:extLst>
                <a:ext uri="{FF2B5EF4-FFF2-40B4-BE49-F238E27FC236}">
                  <a16:creationId xmlns:a16="http://schemas.microsoft.com/office/drawing/2014/main" id="{3CE4D8DD-C5A5-0490-AE14-2A0EC2945A2D}"/>
                </a:ext>
              </a:extLst>
            </p:cNvPr>
            <p:cNvPicPr>
              <a:picLocks noChangeAspect="1"/>
            </p:cNvPicPr>
            <p:nvPr/>
          </p:nvPicPr>
          <p:blipFill>
            <a:blip r:embed="rId4"/>
            <a:srcRect b="2365"/>
            <a:stretch>
              <a:fillRect/>
            </a:stretch>
          </p:blipFill>
          <p:spPr>
            <a:xfrm>
              <a:off x="119328" y="120316"/>
              <a:ext cx="7132989" cy="6602416"/>
            </a:xfrm>
            <a:prstGeom prst="rect">
              <a:avLst/>
            </a:prstGeom>
          </p:spPr>
        </p:pic>
        <p:sp>
          <p:nvSpPr>
            <p:cNvPr id="8" name="Ovaal 7">
              <a:extLst>
                <a:ext uri="{FF2B5EF4-FFF2-40B4-BE49-F238E27FC236}">
                  <a16:creationId xmlns:a16="http://schemas.microsoft.com/office/drawing/2014/main" id="{D725B0EB-61D3-B4A5-2AE8-FB96A5739435}"/>
                </a:ext>
              </a:extLst>
            </p:cNvPr>
            <p:cNvSpPr/>
            <p:nvPr/>
          </p:nvSpPr>
          <p:spPr>
            <a:xfrm>
              <a:off x="4343400" y="2382253"/>
              <a:ext cx="2574758" cy="126331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2" name="Vermenigvuldigingsteken 11">
            <a:extLst>
              <a:ext uri="{FF2B5EF4-FFF2-40B4-BE49-F238E27FC236}">
                <a16:creationId xmlns:a16="http://schemas.microsoft.com/office/drawing/2014/main" id="{A81FC77A-5DEC-BCF4-E323-A77A71E6C2FF}"/>
              </a:ext>
            </a:extLst>
          </p:cNvPr>
          <p:cNvSpPr/>
          <p:nvPr/>
        </p:nvSpPr>
        <p:spPr>
          <a:xfrm>
            <a:off x="10096795" y="6012549"/>
            <a:ext cx="271128" cy="257413"/>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Vermenigvuldigingsteken 14">
            <a:extLst>
              <a:ext uri="{FF2B5EF4-FFF2-40B4-BE49-F238E27FC236}">
                <a16:creationId xmlns:a16="http://schemas.microsoft.com/office/drawing/2014/main" id="{F0A2B06D-74D3-EAED-BE67-44F131A314A0}"/>
              </a:ext>
            </a:extLst>
          </p:cNvPr>
          <p:cNvSpPr/>
          <p:nvPr/>
        </p:nvSpPr>
        <p:spPr>
          <a:xfrm>
            <a:off x="6206584" y="5394928"/>
            <a:ext cx="271128" cy="257413"/>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Vermenigvuldigingsteken 15">
            <a:extLst>
              <a:ext uri="{FF2B5EF4-FFF2-40B4-BE49-F238E27FC236}">
                <a16:creationId xmlns:a16="http://schemas.microsoft.com/office/drawing/2014/main" id="{56BB51B2-B09A-B00F-F2A7-2E275A75DD1C}"/>
              </a:ext>
            </a:extLst>
          </p:cNvPr>
          <p:cNvSpPr/>
          <p:nvPr/>
        </p:nvSpPr>
        <p:spPr>
          <a:xfrm>
            <a:off x="5095666" y="5804773"/>
            <a:ext cx="271128" cy="257413"/>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2814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39">
          <a:extLst>
            <a:ext uri="{FF2B5EF4-FFF2-40B4-BE49-F238E27FC236}">
              <a16:creationId xmlns:a16="http://schemas.microsoft.com/office/drawing/2014/main" id="{B2C1FB70-26D6-F41E-3074-E1041C84CD3F}"/>
            </a:ext>
          </a:extLst>
        </p:cNvPr>
        <p:cNvGrpSpPr/>
        <p:nvPr/>
      </p:nvGrpSpPr>
      <p:grpSpPr>
        <a:xfrm>
          <a:off x="0" y="0"/>
          <a:ext cx="0" cy="0"/>
          <a:chOff x="0" y="0"/>
          <a:chExt cx="0" cy="0"/>
        </a:xfrm>
      </p:grpSpPr>
      <p:sp>
        <p:nvSpPr>
          <p:cNvPr id="541" name="Google Shape;541;g23e4fb3f7be_7_11">
            <a:extLst>
              <a:ext uri="{FF2B5EF4-FFF2-40B4-BE49-F238E27FC236}">
                <a16:creationId xmlns:a16="http://schemas.microsoft.com/office/drawing/2014/main" id="{0744367F-BADC-D81B-0367-35846AE4ED1A}"/>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Uitwerking</a:t>
            </a:r>
            <a:endParaRPr>
              <a:latin typeface="Effra" panose="02000506080000020004" pitchFamily="2" charset="0"/>
              <a:ea typeface="Arial"/>
              <a:cs typeface="Arial"/>
              <a:sym typeface="Arial"/>
            </a:endParaRPr>
          </a:p>
        </p:txBody>
      </p:sp>
      <p:pic>
        <p:nvPicPr>
          <p:cNvPr id="5" name="Afbeelding 4">
            <a:extLst>
              <a:ext uri="{FF2B5EF4-FFF2-40B4-BE49-F238E27FC236}">
                <a16:creationId xmlns:a16="http://schemas.microsoft.com/office/drawing/2014/main" id="{9B432EB4-9E82-CC29-8868-6C4F2F3E7A9E}"/>
              </a:ext>
            </a:extLst>
          </p:cNvPr>
          <p:cNvPicPr>
            <a:picLocks noChangeAspect="1"/>
          </p:cNvPicPr>
          <p:nvPr/>
        </p:nvPicPr>
        <p:blipFill>
          <a:blip r:embed="rId3"/>
          <a:stretch>
            <a:fillRect/>
          </a:stretch>
        </p:blipFill>
        <p:spPr>
          <a:xfrm>
            <a:off x="838200" y="2039456"/>
            <a:ext cx="10480527" cy="2965681"/>
          </a:xfrm>
          <a:prstGeom prst="rect">
            <a:avLst/>
          </a:prstGeom>
        </p:spPr>
      </p:pic>
    </p:spTree>
    <p:extLst>
      <p:ext uri="{BB962C8B-B14F-4D97-AF65-F5344CB8AC3E}">
        <p14:creationId xmlns:p14="http://schemas.microsoft.com/office/powerpoint/2010/main" val="7445830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60"/>
          <p:cNvSpPr txBox="1">
            <a:spLocks noGrp="1"/>
          </p:cNvSpPr>
          <p:nvPr>
            <p:ph type="title"/>
          </p:nvPr>
        </p:nvSpPr>
        <p:spPr>
          <a:xfrm>
            <a:off x="555170" y="584200"/>
            <a:ext cx="1084041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sz="4000">
                <a:latin typeface="Effra" panose="02000506080000020004" pitchFamily="2" charset="0"/>
                <a:ea typeface="Arial"/>
                <a:cs typeface="Arial"/>
                <a:sym typeface="Arial"/>
              </a:rPr>
              <a:t>Hormonen – positieve en negatieve terugkoppeling</a:t>
            </a:r>
            <a:endParaRPr sz="4000">
              <a:latin typeface="Effra" panose="02000506080000020004" pitchFamily="2" charset="0"/>
              <a:ea typeface="Arial"/>
              <a:cs typeface="Arial"/>
              <a:sym typeface="Arial"/>
            </a:endParaRPr>
          </a:p>
        </p:txBody>
      </p:sp>
      <p:pic>
        <p:nvPicPr>
          <p:cNvPr id="8" name="Afbeelding 7">
            <a:extLst>
              <a:ext uri="{FF2B5EF4-FFF2-40B4-BE49-F238E27FC236}">
                <a16:creationId xmlns:a16="http://schemas.microsoft.com/office/drawing/2014/main" id="{C4898AFE-14C3-5F4B-F430-E749BC2BD5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614160"/>
            <a:ext cx="5034328" cy="2366736"/>
          </a:xfrm>
          <a:prstGeom prst="rect">
            <a:avLst/>
          </a:prstGeom>
          <a:noFill/>
          <a:ln>
            <a:noFill/>
          </a:ln>
        </p:spPr>
      </p:pic>
      <p:pic>
        <p:nvPicPr>
          <p:cNvPr id="14" name="Afbeelding 13">
            <a:extLst>
              <a:ext uri="{FF2B5EF4-FFF2-40B4-BE49-F238E27FC236}">
                <a16:creationId xmlns:a16="http://schemas.microsoft.com/office/drawing/2014/main" id="{2A1A2E46-E69E-07BE-F5F3-3DE77279D1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0430" y="1730677"/>
            <a:ext cx="5034328" cy="4724774"/>
          </a:xfrm>
          <a:prstGeom prst="rect">
            <a:avLst/>
          </a:prstGeom>
          <a:noFill/>
          <a:ln>
            <a:noFill/>
          </a:ln>
        </p:spPr>
      </p:pic>
    </p:spTree>
    <p:extLst>
      <p:ext uri="{BB962C8B-B14F-4D97-AF65-F5344CB8AC3E}">
        <p14:creationId xmlns:p14="http://schemas.microsoft.com/office/powerpoint/2010/main" val="2034645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g2d1a6562294_0_7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a:latin typeface="Effra" panose="02000506080000020004" pitchFamily="2" charset="0"/>
                <a:ea typeface="Arial"/>
                <a:cs typeface="Arial"/>
                <a:sym typeface="Arial"/>
              </a:rPr>
              <a:t>Menstruatiecyclus</a:t>
            </a:r>
            <a:endParaRPr>
              <a:latin typeface="Effra" panose="02000506080000020004" pitchFamily="2" charset="0"/>
              <a:ea typeface="Arial"/>
              <a:cs typeface="Arial"/>
              <a:sym typeface="Arial"/>
            </a:endParaRPr>
          </a:p>
        </p:txBody>
      </p:sp>
      <p:pic>
        <p:nvPicPr>
          <p:cNvPr id="523" name="Google Shape;523;g2d1a6562294_0_79"/>
          <p:cNvPicPr preferRelativeResize="0"/>
          <p:nvPr/>
        </p:nvPicPr>
        <p:blipFill rotWithShape="1">
          <a:blip r:embed="rId3">
            <a:alphaModFix/>
          </a:blip>
          <a:srcRect l="30883" t="11609" r="26762" b="6464"/>
          <a:stretch/>
        </p:blipFill>
        <p:spPr>
          <a:xfrm>
            <a:off x="5920637" y="150825"/>
            <a:ext cx="6104965" cy="6556347"/>
          </a:xfrm>
          <a:prstGeom prst="rect">
            <a:avLst/>
          </a:prstGeom>
          <a:noFill/>
          <a:ln>
            <a:noFill/>
          </a:ln>
        </p:spPr>
      </p:pic>
      <p:cxnSp>
        <p:nvCxnSpPr>
          <p:cNvPr id="4" name="Rechte verbindingslijn met pijl 3">
            <a:extLst>
              <a:ext uri="{FF2B5EF4-FFF2-40B4-BE49-F238E27FC236}">
                <a16:creationId xmlns:a16="http://schemas.microsoft.com/office/drawing/2014/main" id="{6B02DBBE-53F5-3C2F-D8B6-A02B66665F0B}"/>
              </a:ext>
            </a:extLst>
          </p:cNvPr>
          <p:cNvCxnSpPr/>
          <p:nvPr/>
        </p:nvCxnSpPr>
        <p:spPr>
          <a:xfrm flipH="1" flipV="1">
            <a:off x="11353800" y="2181886"/>
            <a:ext cx="299519" cy="26255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8" name="Rechte verbindingslijn met pijl 7">
            <a:extLst>
              <a:ext uri="{FF2B5EF4-FFF2-40B4-BE49-F238E27FC236}">
                <a16:creationId xmlns:a16="http://schemas.microsoft.com/office/drawing/2014/main" id="{DB404DFE-E781-9E26-06A1-266B78055AA1}"/>
              </a:ext>
            </a:extLst>
          </p:cNvPr>
          <p:cNvCxnSpPr/>
          <p:nvPr/>
        </p:nvCxnSpPr>
        <p:spPr>
          <a:xfrm flipV="1">
            <a:off x="7224665" y="3268301"/>
            <a:ext cx="0" cy="48888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2" name="Rechte verbindingslijn met pijl 11">
            <a:extLst>
              <a:ext uri="{FF2B5EF4-FFF2-40B4-BE49-F238E27FC236}">
                <a16:creationId xmlns:a16="http://schemas.microsoft.com/office/drawing/2014/main" id="{8E57B371-7860-9B6F-1A34-FFCC05789F54}"/>
              </a:ext>
            </a:extLst>
          </p:cNvPr>
          <p:cNvCxnSpPr>
            <a:cxnSpLocks/>
          </p:cNvCxnSpPr>
          <p:nvPr/>
        </p:nvCxnSpPr>
        <p:spPr>
          <a:xfrm>
            <a:off x="7985156" y="3512744"/>
            <a:ext cx="485284" cy="117695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7" name="Rechte verbindingslijn met pijl 16">
            <a:extLst>
              <a:ext uri="{FF2B5EF4-FFF2-40B4-BE49-F238E27FC236}">
                <a16:creationId xmlns:a16="http://schemas.microsoft.com/office/drawing/2014/main" id="{FA623D38-47A6-FB8B-101A-29D38ABDC31A}"/>
              </a:ext>
            </a:extLst>
          </p:cNvPr>
          <p:cNvCxnSpPr>
            <a:cxnSpLocks/>
          </p:cNvCxnSpPr>
          <p:nvPr/>
        </p:nvCxnSpPr>
        <p:spPr>
          <a:xfrm flipV="1">
            <a:off x="8807512" y="1027975"/>
            <a:ext cx="0" cy="32181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9" name="Rechte verbindingslijn met pijl 18">
            <a:extLst>
              <a:ext uri="{FF2B5EF4-FFF2-40B4-BE49-F238E27FC236}">
                <a16:creationId xmlns:a16="http://schemas.microsoft.com/office/drawing/2014/main" id="{3576BF15-165F-9A98-64F6-1333EF20A42C}"/>
              </a:ext>
            </a:extLst>
          </p:cNvPr>
          <p:cNvCxnSpPr>
            <a:cxnSpLocks/>
          </p:cNvCxnSpPr>
          <p:nvPr/>
        </p:nvCxnSpPr>
        <p:spPr>
          <a:xfrm>
            <a:off x="8973119" y="491905"/>
            <a:ext cx="134667" cy="293709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2" name="Rechte verbindingslijn met pijl 21">
            <a:extLst>
              <a:ext uri="{FF2B5EF4-FFF2-40B4-BE49-F238E27FC236}">
                <a16:creationId xmlns:a16="http://schemas.microsoft.com/office/drawing/2014/main" id="{392B87D8-C6E2-CE56-0074-C53BC9EF3026}"/>
              </a:ext>
            </a:extLst>
          </p:cNvPr>
          <p:cNvCxnSpPr>
            <a:cxnSpLocks/>
          </p:cNvCxnSpPr>
          <p:nvPr/>
        </p:nvCxnSpPr>
        <p:spPr>
          <a:xfrm>
            <a:off x="9996494" y="3395048"/>
            <a:ext cx="82990" cy="70617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4" name="Rechte verbindingslijn met pijl 23">
            <a:extLst>
              <a:ext uri="{FF2B5EF4-FFF2-40B4-BE49-F238E27FC236}">
                <a16:creationId xmlns:a16="http://schemas.microsoft.com/office/drawing/2014/main" id="{C615C548-EA0A-FB3C-2C48-294560331DAF}"/>
              </a:ext>
            </a:extLst>
          </p:cNvPr>
          <p:cNvCxnSpPr>
            <a:cxnSpLocks/>
          </p:cNvCxnSpPr>
          <p:nvPr/>
        </p:nvCxnSpPr>
        <p:spPr>
          <a:xfrm>
            <a:off x="8372191" y="4918326"/>
            <a:ext cx="141838" cy="78010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6" name="Rechte verbindingslijn met pijl 25">
            <a:extLst>
              <a:ext uri="{FF2B5EF4-FFF2-40B4-BE49-F238E27FC236}">
                <a16:creationId xmlns:a16="http://schemas.microsoft.com/office/drawing/2014/main" id="{E3CB4644-C541-0DBA-DC85-EAE10741B2EF}"/>
              </a:ext>
            </a:extLst>
          </p:cNvPr>
          <p:cNvCxnSpPr>
            <a:cxnSpLocks/>
          </p:cNvCxnSpPr>
          <p:nvPr/>
        </p:nvCxnSpPr>
        <p:spPr>
          <a:xfrm>
            <a:off x="10211052" y="4413957"/>
            <a:ext cx="21795" cy="100906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9" name="Rechte verbindingslijn met pijl 28">
            <a:extLst>
              <a:ext uri="{FF2B5EF4-FFF2-40B4-BE49-F238E27FC236}">
                <a16:creationId xmlns:a16="http://schemas.microsoft.com/office/drawing/2014/main" id="{DEA10525-013B-28A6-08F8-32B866FF719D}"/>
              </a:ext>
            </a:extLst>
          </p:cNvPr>
          <p:cNvCxnSpPr>
            <a:cxnSpLocks/>
          </p:cNvCxnSpPr>
          <p:nvPr/>
        </p:nvCxnSpPr>
        <p:spPr>
          <a:xfrm>
            <a:off x="10968192" y="3428998"/>
            <a:ext cx="22715" cy="98495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3" name="Rechte verbindingslijn met pijl 32">
            <a:extLst>
              <a:ext uri="{FF2B5EF4-FFF2-40B4-BE49-F238E27FC236}">
                <a16:creationId xmlns:a16="http://schemas.microsoft.com/office/drawing/2014/main" id="{1148CB23-5249-93ED-A531-A47B91AFF964}"/>
              </a:ext>
            </a:extLst>
          </p:cNvPr>
          <p:cNvCxnSpPr/>
          <p:nvPr/>
        </p:nvCxnSpPr>
        <p:spPr>
          <a:xfrm flipV="1">
            <a:off x="11224787" y="2560622"/>
            <a:ext cx="0" cy="48888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5" name="Google Shape;99;g2d17701bccb_0_0">
            <a:extLst>
              <a:ext uri="{FF2B5EF4-FFF2-40B4-BE49-F238E27FC236}">
                <a16:creationId xmlns:a16="http://schemas.microsoft.com/office/drawing/2014/main" id="{3489F2F5-E9FD-2BD3-7BFD-9449C9E719D4}"/>
              </a:ext>
            </a:extLst>
          </p:cNvPr>
          <p:cNvSpPr txBox="1">
            <a:spLocks noGrp="1"/>
          </p:cNvSpPr>
          <p:nvPr>
            <p:ph type="body" idx="1"/>
          </p:nvPr>
        </p:nvSpPr>
        <p:spPr>
          <a:xfrm>
            <a:off x="2369384" y="6329788"/>
            <a:ext cx="4695980" cy="1103339"/>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000">
                <a:latin typeface="Effra"/>
                <a:ea typeface="Arial"/>
                <a:cs typeface="Arial"/>
                <a:sym typeface="Arial"/>
              </a:rPr>
              <a:t>Binas 86C / </a:t>
            </a:r>
            <a:r>
              <a:rPr lang="nl-NL" sz="2000">
                <a:latin typeface="Effra" panose="02000506080000020004"/>
              </a:rPr>
              <a:t>ScienceData p. 218 e.v.</a:t>
            </a:r>
          </a:p>
          <a:p>
            <a:pPr marL="190500" lvl="0" indent="0" algn="l" rtl="0">
              <a:lnSpc>
                <a:spcPct val="90000"/>
              </a:lnSpc>
              <a:spcBef>
                <a:spcPts val="0"/>
              </a:spcBef>
              <a:spcAft>
                <a:spcPts val="0"/>
              </a:spcAft>
              <a:buSzPts val="2600"/>
              <a:buNone/>
            </a:pPr>
            <a:br>
              <a:rPr lang="nl-NL" sz="2800">
                <a:latin typeface="Effra" panose="02000506080000020004" pitchFamily="2" charset="0"/>
                <a:ea typeface="Arial"/>
                <a:cs typeface="Arial"/>
              </a:rPr>
            </a:br>
            <a:endParaRPr lang="nl-NL" sz="2500">
              <a:latin typeface="Effra" panose="02000506080000020004" pitchFamily="2" charset="0"/>
              <a:ea typeface="Arial"/>
              <a:cs typeface="Arial"/>
              <a:sym typeface="Arial"/>
            </a:endParaRPr>
          </a:p>
        </p:txBody>
      </p:sp>
      <p:cxnSp>
        <p:nvCxnSpPr>
          <p:cNvPr id="2" name="Rechte verbindingslijn met pijl 1">
            <a:extLst>
              <a:ext uri="{FF2B5EF4-FFF2-40B4-BE49-F238E27FC236}">
                <a16:creationId xmlns:a16="http://schemas.microsoft.com/office/drawing/2014/main" id="{3C8B8978-3303-8E3A-4060-18DA4FF3FE4D}"/>
              </a:ext>
            </a:extLst>
          </p:cNvPr>
          <p:cNvCxnSpPr>
            <a:cxnSpLocks/>
          </p:cNvCxnSpPr>
          <p:nvPr/>
        </p:nvCxnSpPr>
        <p:spPr>
          <a:xfrm>
            <a:off x="6918824" y="4689695"/>
            <a:ext cx="22715" cy="98495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5571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23e4fb3f7be_0_2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Licht- en donkerreactie</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5C4493CA-153C-0124-C764-1F9B83DAE5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2331" y="3426596"/>
            <a:ext cx="4566179" cy="2648383"/>
          </a:xfrm>
          <a:prstGeom prst="rect">
            <a:avLst/>
          </a:prstGeom>
          <a:noFill/>
          <a:ln>
            <a:noFill/>
          </a:ln>
        </p:spPr>
      </p:pic>
      <p:sp>
        <p:nvSpPr>
          <p:cNvPr id="4" name="Tekstvak 3">
            <a:extLst>
              <a:ext uri="{FF2B5EF4-FFF2-40B4-BE49-F238E27FC236}">
                <a16:creationId xmlns:a16="http://schemas.microsoft.com/office/drawing/2014/main" id="{A581D9DE-76D0-6B18-453D-B7177DD4E2CA}"/>
              </a:ext>
            </a:extLst>
          </p:cNvPr>
          <p:cNvSpPr txBox="1"/>
          <p:nvPr/>
        </p:nvSpPr>
        <p:spPr>
          <a:xfrm>
            <a:off x="1627750" y="6145934"/>
            <a:ext cx="5387236" cy="400110"/>
          </a:xfrm>
          <a:prstGeom prst="rect">
            <a:avLst/>
          </a:prstGeom>
          <a:noFill/>
        </p:spPr>
        <p:txBody>
          <a:bodyPr wrap="square" rtlCol="0">
            <a:spAutoFit/>
          </a:bodyPr>
          <a:lstStyle/>
          <a:p>
            <a:r>
              <a:rPr lang="nl-NL" sz="2000">
                <a:latin typeface="Effra" panose="02000506080000020004"/>
              </a:rPr>
              <a:t>Binas 79D / ScienceData p. 173</a:t>
            </a:r>
          </a:p>
        </p:txBody>
      </p:sp>
      <p:pic>
        <p:nvPicPr>
          <p:cNvPr id="5" name="Afbeelding 4">
            <a:extLst>
              <a:ext uri="{FF2B5EF4-FFF2-40B4-BE49-F238E27FC236}">
                <a16:creationId xmlns:a16="http://schemas.microsoft.com/office/drawing/2014/main" id="{3063A2FC-1748-13B9-9546-55B4219097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74164" y="2100939"/>
            <a:ext cx="6566968" cy="4212772"/>
          </a:xfrm>
          <a:prstGeom prst="rect">
            <a:avLst/>
          </a:prstGeom>
          <a:noFill/>
          <a:ln>
            <a:noFill/>
          </a:ln>
        </p:spPr>
      </p:pic>
      <p:sp>
        <p:nvSpPr>
          <p:cNvPr id="6" name="Tekstvak 5">
            <a:extLst>
              <a:ext uri="{FF2B5EF4-FFF2-40B4-BE49-F238E27FC236}">
                <a16:creationId xmlns:a16="http://schemas.microsoft.com/office/drawing/2014/main" id="{629F1073-FE09-000A-3D87-D6EC34FA10BF}"/>
              </a:ext>
            </a:extLst>
          </p:cNvPr>
          <p:cNvSpPr txBox="1"/>
          <p:nvPr/>
        </p:nvSpPr>
        <p:spPr>
          <a:xfrm>
            <a:off x="5486690" y="4588931"/>
            <a:ext cx="2017867" cy="523220"/>
          </a:xfrm>
          <a:prstGeom prst="rect">
            <a:avLst/>
          </a:prstGeom>
          <a:noFill/>
        </p:spPr>
        <p:txBody>
          <a:bodyPr wrap="square">
            <a:spAutoFit/>
          </a:bodyPr>
          <a:lstStyle/>
          <a:p>
            <a:pPr algn="ctr"/>
            <a:r>
              <a:rPr lang="nl-NL" b="1">
                <a:sym typeface="Wingdings" panose="05000000000000000000" pitchFamily="2" charset="2"/>
              </a:rPr>
              <a:t>thylakoïdmembraan</a:t>
            </a:r>
            <a:br>
              <a:rPr lang="nl-NL" b="1">
                <a:sym typeface="Wingdings" panose="05000000000000000000" pitchFamily="2" charset="2"/>
              </a:rPr>
            </a:br>
            <a:r>
              <a:rPr lang="nl-NL" b="1">
                <a:sym typeface="Wingdings" panose="05000000000000000000" pitchFamily="2" charset="2"/>
              </a:rPr>
              <a:t>(FSI &amp; FSII)</a:t>
            </a:r>
            <a:endParaRPr lang="nl-NL"/>
          </a:p>
        </p:txBody>
      </p:sp>
      <p:sp>
        <p:nvSpPr>
          <p:cNvPr id="7" name="Tekstvak 6">
            <a:extLst>
              <a:ext uri="{FF2B5EF4-FFF2-40B4-BE49-F238E27FC236}">
                <a16:creationId xmlns:a16="http://schemas.microsoft.com/office/drawing/2014/main" id="{3D553896-6CA1-EC42-5168-7E78F7E60258}"/>
              </a:ext>
            </a:extLst>
          </p:cNvPr>
          <p:cNvSpPr txBox="1"/>
          <p:nvPr/>
        </p:nvSpPr>
        <p:spPr>
          <a:xfrm>
            <a:off x="8357238" y="4863067"/>
            <a:ext cx="2017867" cy="307777"/>
          </a:xfrm>
          <a:prstGeom prst="rect">
            <a:avLst/>
          </a:prstGeom>
          <a:noFill/>
        </p:spPr>
        <p:txBody>
          <a:bodyPr wrap="square">
            <a:spAutoFit/>
          </a:bodyPr>
          <a:lstStyle/>
          <a:p>
            <a:pPr algn="ctr"/>
            <a:r>
              <a:rPr lang="nl-NL" b="1">
                <a:sym typeface="Wingdings" panose="05000000000000000000" pitchFamily="2" charset="2"/>
              </a:rPr>
              <a:t>stroma</a:t>
            </a:r>
            <a:endParaRPr lang="nl-NL"/>
          </a:p>
        </p:txBody>
      </p:sp>
      <p:pic>
        <p:nvPicPr>
          <p:cNvPr id="8" name="Picture 2" descr="Chloroplasten">
            <a:extLst>
              <a:ext uri="{FF2B5EF4-FFF2-40B4-BE49-F238E27FC236}">
                <a16:creationId xmlns:a16="http://schemas.microsoft.com/office/drawing/2014/main" id="{F9FCF1AA-13AF-3275-5593-E7EDDECAA2C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750" t="4717" r="3382" b="6334"/>
          <a:stretch/>
        </p:blipFill>
        <p:spPr bwMode="auto">
          <a:xfrm>
            <a:off x="813750" y="1668196"/>
            <a:ext cx="3869821" cy="2022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88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Hormonen</a:t>
            </a:r>
            <a:endParaRPr>
              <a:latin typeface="Effra" panose="02000506080000020004" pitchFamily="2" charset="0"/>
              <a:ea typeface="Arial"/>
              <a:cs typeface="Arial"/>
              <a:sym typeface="Arial"/>
            </a:endParaRPr>
          </a:p>
        </p:txBody>
      </p:sp>
      <p:pic>
        <p:nvPicPr>
          <p:cNvPr id="331" name="Google Shape;331;p55" descr="Afbeelding met tafel&#10;&#10;Automatisch gegenereerde beschrijving"/>
          <p:cNvPicPr preferRelativeResize="0"/>
          <p:nvPr/>
        </p:nvPicPr>
        <p:blipFill rotWithShape="1">
          <a:blip r:embed="rId3">
            <a:alphaModFix/>
          </a:blip>
          <a:srcRect/>
          <a:stretch/>
        </p:blipFill>
        <p:spPr>
          <a:xfrm>
            <a:off x="6355426" y="0"/>
            <a:ext cx="5836574" cy="6858000"/>
          </a:xfrm>
          <a:prstGeom prst="rect">
            <a:avLst/>
          </a:prstGeom>
          <a:noFill/>
          <a:ln>
            <a:noFill/>
          </a:ln>
        </p:spPr>
      </p:pic>
      <p:pic>
        <p:nvPicPr>
          <p:cNvPr id="3" name="Afbeelding 2">
            <a:extLst>
              <a:ext uri="{FF2B5EF4-FFF2-40B4-BE49-F238E27FC236}">
                <a16:creationId xmlns:a16="http://schemas.microsoft.com/office/drawing/2014/main" id="{4CF997C9-254A-B7CE-0BB1-5EDD334C63BB}"/>
              </a:ext>
            </a:extLst>
          </p:cNvPr>
          <p:cNvPicPr>
            <a:picLocks noChangeAspect="1"/>
          </p:cNvPicPr>
          <p:nvPr/>
        </p:nvPicPr>
        <p:blipFill>
          <a:blip r:embed="rId4"/>
          <a:srcRect b="1359"/>
          <a:stretch/>
        </p:blipFill>
        <p:spPr>
          <a:xfrm>
            <a:off x="900830" y="1554549"/>
            <a:ext cx="5467188" cy="5303451"/>
          </a:xfrm>
          <a:prstGeom prst="rect">
            <a:avLst/>
          </a:prstGeom>
        </p:spPr>
      </p:pic>
      <p:sp>
        <p:nvSpPr>
          <p:cNvPr id="4" name="Google Shape;99;g2d17701bccb_0_0">
            <a:extLst>
              <a:ext uri="{FF2B5EF4-FFF2-40B4-BE49-F238E27FC236}">
                <a16:creationId xmlns:a16="http://schemas.microsoft.com/office/drawing/2014/main" id="{37F1E5B1-8632-EE6F-44FB-B7A95113B37A}"/>
              </a:ext>
            </a:extLst>
          </p:cNvPr>
          <p:cNvSpPr txBox="1">
            <a:spLocks noGrp="1"/>
          </p:cNvSpPr>
          <p:nvPr>
            <p:ph type="body" idx="1"/>
          </p:nvPr>
        </p:nvSpPr>
        <p:spPr>
          <a:xfrm>
            <a:off x="2336802" y="268647"/>
            <a:ext cx="5700888" cy="1103339"/>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000">
                <a:latin typeface="Effra"/>
                <a:ea typeface="Arial"/>
                <a:cs typeface="Arial"/>
                <a:sym typeface="Arial"/>
              </a:rPr>
              <a:t>Binas 89A / </a:t>
            </a:r>
            <a:r>
              <a:rPr lang="nl-NL" sz="2000">
                <a:latin typeface="Effra" panose="02000506080000020004"/>
              </a:rPr>
              <a:t>ScienceData p. 315 e.v.</a:t>
            </a:r>
          </a:p>
          <a:p>
            <a:pPr marL="190500" lvl="0" indent="0" algn="l" rtl="0">
              <a:lnSpc>
                <a:spcPct val="90000"/>
              </a:lnSpc>
              <a:spcBef>
                <a:spcPts val="0"/>
              </a:spcBef>
              <a:spcAft>
                <a:spcPts val="0"/>
              </a:spcAft>
              <a:buSzPts val="2600"/>
              <a:buNone/>
            </a:pPr>
            <a:br>
              <a:rPr lang="nl-NL" sz="2800">
                <a:latin typeface="Effra" panose="02000506080000020004" pitchFamily="2" charset="0"/>
                <a:ea typeface="Arial"/>
                <a:cs typeface="Arial"/>
              </a:rPr>
            </a:br>
            <a:endParaRPr lang="nl-NL" sz="2500">
              <a:latin typeface="Effra" panose="02000506080000020004" pitchFamily="2" charset="0"/>
              <a:ea typeface="Arial"/>
              <a:cs typeface="Arial"/>
              <a:sym typeface="Arial"/>
            </a:endParaRPr>
          </a:p>
        </p:txBody>
      </p:sp>
    </p:spTree>
    <p:extLst>
      <p:ext uri="{BB962C8B-B14F-4D97-AF65-F5344CB8AC3E}">
        <p14:creationId xmlns:p14="http://schemas.microsoft.com/office/powerpoint/2010/main" val="13678495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539">
          <a:extLst>
            <a:ext uri="{FF2B5EF4-FFF2-40B4-BE49-F238E27FC236}">
              <a16:creationId xmlns:a16="http://schemas.microsoft.com/office/drawing/2014/main" id="{B3696BC5-8103-096C-1125-1CCAC2DF7C13}"/>
            </a:ext>
          </a:extLst>
        </p:cNvPr>
        <p:cNvGrpSpPr/>
        <p:nvPr/>
      </p:nvGrpSpPr>
      <p:grpSpPr>
        <a:xfrm>
          <a:off x="0" y="0"/>
          <a:ext cx="0" cy="0"/>
          <a:chOff x="0" y="0"/>
          <a:chExt cx="0" cy="0"/>
        </a:xfrm>
      </p:grpSpPr>
      <p:sp>
        <p:nvSpPr>
          <p:cNvPr id="541" name="Google Shape;541;g23e4fb3f7be_7_11">
            <a:extLst>
              <a:ext uri="{FF2B5EF4-FFF2-40B4-BE49-F238E27FC236}">
                <a16:creationId xmlns:a16="http://schemas.microsoft.com/office/drawing/2014/main" id="{F984367D-DFEE-69E6-A3BA-C517E942F9C4}"/>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Voorbeeld (2025-II)</a:t>
            </a:r>
            <a:endParaRPr>
              <a:latin typeface="Effra" panose="02000506080000020004" pitchFamily="2" charset="0"/>
              <a:ea typeface="Arial"/>
              <a:cs typeface="Arial"/>
              <a:sym typeface="Arial"/>
            </a:endParaRPr>
          </a:p>
        </p:txBody>
      </p:sp>
      <p:pic>
        <p:nvPicPr>
          <p:cNvPr id="6" name="Afbeelding 5">
            <a:extLst>
              <a:ext uri="{FF2B5EF4-FFF2-40B4-BE49-F238E27FC236}">
                <a16:creationId xmlns:a16="http://schemas.microsoft.com/office/drawing/2014/main" id="{93B9765B-6FD1-FA4E-E4A6-C01C7580E567}"/>
              </a:ext>
            </a:extLst>
          </p:cNvPr>
          <p:cNvPicPr>
            <a:picLocks noChangeAspect="1"/>
          </p:cNvPicPr>
          <p:nvPr/>
        </p:nvPicPr>
        <p:blipFill>
          <a:blip r:embed="rId3"/>
          <a:stretch>
            <a:fillRect/>
          </a:stretch>
        </p:blipFill>
        <p:spPr>
          <a:xfrm>
            <a:off x="5708546" y="190215"/>
            <a:ext cx="6283800" cy="4825061"/>
          </a:xfrm>
          <a:prstGeom prst="rect">
            <a:avLst/>
          </a:prstGeom>
        </p:spPr>
      </p:pic>
      <p:pic>
        <p:nvPicPr>
          <p:cNvPr id="5" name="Afbeelding 4">
            <a:extLst>
              <a:ext uri="{FF2B5EF4-FFF2-40B4-BE49-F238E27FC236}">
                <a16:creationId xmlns:a16="http://schemas.microsoft.com/office/drawing/2014/main" id="{70DAF808-1F68-DB4B-CA19-8FEAC4FE3E00}"/>
              </a:ext>
            </a:extLst>
          </p:cNvPr>
          <p:cNvPicPr>
            <a:picLocks noChangeAspect="1"/>
          </p:cNvPicPr>
          <p:nvPr/>
        </p:nvPicPr>
        <p:blipFill>
          <a:blip r:embed="rId4"/>
          <a:stretch>
            <a:fillRect/>
          </a:stretch>
        </p:blipFill>
        <p:spPr>
          <a:xfrm>
            <a:off x="199654" y="5015276"/>
            <a:ext cx="8649072" cy="1591429"/>
          </a:xfrm>
          <a:prstGeom prst="rect">
            <a:avLst/>
          </a:prstGeom>
        </p:spPr>
      </p:pic>
      <mc:AlternateContent xmlns:mc="http://schemas.openxmlformats.org/markup-compatibility/2006" xmlns:p14="http://schemas.microsoft.com/office/powerpoint/2010/main">
        <mc:Choice Requires="p14">
          <p:contentPart p14:bwMode="auto" r:id="rId5">
            <p14:nvContentPartPr>
              <p14:cNvPr id="7" name="Inkt 6">
                <a:extLst>
                  <a:ext uri="{FF2B5EF4-FFF2-40B4-BE49-F238E27FC236}">
                    <a16:creationId xmlns:a16="http://schemas.microsoft.com/office/drawing/2014/main" id="{BB508437-B8E9-5CC8-E569-5D48E81749D1}"/>
                  </a:ext>
                </a:extLst>
              </p14:cNvPr>
              <p14:cNvContentPartPr/>
              <p14:nvPr/>
            </p14:nvContentPartPr>
            <p14:xfrm>
              <a:off x="7972110" y="752175"/>
              <a:ext cx="675720" cy="11160"/>
            </p14:xfrm>
          </p:contentPart>
        </mc:Choice>
        <mc:Fallback xmlns="">
          <p:pic>
            <p:nvPicPr>
              <p:cNvPr id="7" name="Inkt 6">
                <a:extLst>
                  <a:ext uri="{FF2B5EF4-FFF2-40B4-BE49-F238E27FC236}">
                    <a16:creationId xmlns:a16="http://schemas.microsoft.com/office/drawing/2014/main" id="{BB508437-B8E9-5CC8-E569-5D48E81749D1}"/>
                  </a:ext>
                </a:extLst>
              </p:cNvPr>
              <p:cNvPicPr/>
              <p:nvPr/>
            </p:nvPicPr>
            <p:blipFill>
              <a:blip r:embed="rId6"/>
              <a:stretch>
                <a:fillRect/>
              </a:stretch>
            </p:blipFill>
            <p:spPr>
              <a:xfrm>
                <a:off x="7918110" y="644175"/>
                <a:ext cx="783360" cy="226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t 7">
                <a:extLst>
                  <a:ext uri="{FF2B5EF4-FFF2-40B4-BE49-F238E27FC236}">
                    <a16:creationId xmlns:a16="http://schemas.microsoft.com/office/drawing/2014/main" id="{EC963B6B-EC21-4C37-5683-67D477738B18}"/>
                  </a:ext>
                </a:extLst>
              </p14:cNvPr>
              <p14:cNvContentPartPr/>
              <p14:nvPr/>
            </p14:nvContentPartPr>
            <p14:xfrm>
              <a:off x="11039310" y="742455"/>
              <a:ext cx="447480" cy="19800"/>
            </p14:xfrm>
          </p:contentPart>
        </mc:Choice>
        <mc:Fallback xmlns="">
          <p:pic>
            <p:nvPicPr>
              <p:cNvPr id="8" name="Inkt 7">
                <a:extLst>
                  <a:ext uri="{FF2B5EF4-FFF2-40B4-BE49-F238E27FC236}">
                    <a16:creationId xmlns:a16="http://schemas.microsoft.com/office/drawing/2014/main" id="{EC963B6B-EC21-4C37-5683-67D477738B18}"/>
                  </a:ext>
                </a:extLst>
              </p:cNvPr>
              <p:cNvPicPr/>
              <p:nvPr/>
            </p:nvPicPr>
            <p:blipFill>
              <a:blip r:embed="rId8"/>
              <a:stretch>
                <a:fillRect/>
              </a:stretch>
            </p:blipFill>
            <p:spPr>
              <a:xfrm>
                <a:off x="10985267" y="634455"/>
                <a:ext cx="555207" cy="235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t 8">
                <a:extLst>
                  <a:ext uri="{FF2B5EF4-FFF2-40B4-BE49-F238E27FC236}">
                    <a16:creationId xmlns:a16="http://schemas.microsoft.com/office/drawing/2014/main" id="{4436E3DB-5221-5582-FB07-3BA5CF904E29}"/>
                  </a:ext>
                </a:extLst>
              </p14:cNvPr>
              <p14:cNvContentPartPr/>
              <p14:nvPr/>
            </p14:nvContentPartPr>
            <p14:xfrm>
              <a:off x="5771790" y="951615"/>
              <a:ext cx="506160" cy="37440"/>
            </p14:xfrm>
          </p:contentPart>
        </mc:Choice>
        <mc:Fallback xmlns="">
          <p:pic>
            <p:nvPicPr>
              <p:cNvPr id="9" name="Inkt 8">
                <a:extLst>
                  <a:ext uri="{FF2B5EF4-FFF2-40B4-BE49-F238E27FC236}">
                    <a16:creationId xmlns:a16="http://schemas.microsoft.com/office/drawing/2014/main" id="{4436E3DB-5221-5582-FB07-3BA5CF904E29}"/>
                  </a:ext>
                </a:extLst>
              </p:cNvPr>
              <p:cNvPicPr/>
              <p:nvPr/>
            </p:nvPicPr>
            <p:blipFill>
              <a:blip r:embed="rId10"/>
              <a:stretch>
                <a:fillRect/>
              </a:stretch>
            </p:blipFill>
            <p:spPr>
              <a:xfrm>
                <a:off x="5717790" y="843615"/>
                <a:ext cx="613800" cy="253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t 9">
                <a:extLst>
                  <a:ext uri="{FF2B5EF4-FFF2-40B4-BE49-F238E27FC236}">
                    <a16:creationId xmlns:a16="http://schemas.microsoft.com/office/drawing/2014/main" id="{BE6C6ACC-4060-CF40-F8E5-A33E2648524E}"/>
                  </a:ext>
                </a:extLst>
              </p14:cNvPr>
              <p14:cNvContentPartPr/>
              <p14:nvPr/>
            </p14:nvContentPartPr>
            <p14:xfrm>
              <a:off x="6286230" y="990495"/>
              <a:ext cx="218520" cy="10080"/>
            </p14:xfrm>
          </p:contentPart>
        </mc:Choice>
        <mc:Fallback xmlns="">
          <p:pic>
            <p:nvPicPr>
              <p:cNvPr id="10" name="Inkt 9">
                <a:extLst>
                  <a:ext uri="{FF2B5EF4-FFF2-40B4-BE49-F238E27FC236}">
                    <a16:creationId xmlns:a16="http://schemas.microsoft.com/office/drawing/2014/main" id="{BE6C6ACC-4060-CF40-F8E5-A33E2648524E}"/>
                  </a:ext>
                </a:extLst>
              </p:cNvPr>
              <p:cNvPicPr/>
              <p:nvPr/>
            </p:nvPicPr>
            <p:blipFill>
              <a:blip r:embed="rId12"/>
              <a:stretch>
                <a:fillRect/>
              </a:stretch>
            </p:blipFill>
            <p:spPr>
              <a:xfrm>
                <a:off x="6232230" y="882495"/>
                <a:ext cx="32616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t 10">
                <a:extLst>
                  <a:ext uri="{FF2B5EF4-FFF2-40B4-BE49-F238E27FC236}">
                    <a16:creationId xmlns:a16="http://schemas.microsoft.com/office/drawing/2014/main" id="{DA168852-5639-9FA0-A0EC-2BD36D7C7976}"/>
                  </a:ext>
                </a:extLst>
              </p14:cNvPr>
              <p14:cNvContentPartPr/>
              <p14:nvPr/>
            </p14:nvContentPartPr>
            <p14:xfrm>
              <a:off x="6876630" y="1237095"/>
              <a:ext cx="761760" cy="59040"/>
            </p14:xfrm>
          </p:contentPart>
        </mc:Choice>
        <mc:Fallback xmlns="">
          <p:pic>
            <p:nvPicPr>
              <p:cNvPr id="11" name="Inkt 10">
                <a:extLst>
                  <a:ext uri="{FF2B5EF4-FFF2-40B4-BE49-F238E27FC236}">
                    <a16:creationId xmlns:a16="http://schemas.microsoft.com/office/drawing/2014/main" id="{DA168852-5639-9FA0-A0EC-2BD36D7C7976}"/>
                  </a:ext>
                </a:extLst>
              </p:cNvPr>
              <p:cNvPicPr/>
              <p:nvPr/>
            </p:nvPicPr>
            <p:blipFill>
              <a:blip r:embed="rId14"/>
              <a:stretch>
                <a:fillRect/>
              </a:stretch>
            </p:blipFill>
            <p:spPr>
              <a:xfrm>
                <a:off x="6822630" y="1128432"/>
                <a:ext cx="869400" cy="27600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t 11">
                <a:extLst>
                  <a:ext uri="{FF2B5EF4-FFF2-40B4-BE49-F238E27FC236}">
                    <a16:creationId xmlns:a16="http://schemas.microsoft.com/office/drawing/2014/main" id="{5AA78281-2EC9-799E-DB97-F90AD9D63BE6}"/>
                  </a:ext>
                </a:extLst>
              </p14:cNvPr>
              <p14:cNvContentPartPr/>
              <p14:nvPr/>
            </p14:nvContentPartPr>
            <p14:xfrm>
              <a:off x="5838390" y="1336815"/>
              <a:ext cx="2361600" cy="54360"/>
            </p14:xfrm>
          </p:contentPart>
        </mc:Choice>
        <mc:Fallback xmlns="">
          <p:pic>
            <p:nvPicPr>
              <p:cNvPr id="12" name="Inkt 11">
                <a:extLst>
                  <a:ext uri="{FF2B5EF4-FFF2-40B4-BE49-F238E27FC236}">
                    <a16:creationId xmlns:a16="http://schemas.microsoft.com/office/drawing/2014/main" id="{5AA78281-2EC9-799E-DB97-F90AD9D63BE6}"/>
                  </a:ext>
                </a:extLst>
              </p:cNvPr>
              <p:cNvPicPr/>
              <p:nvPr/>
            </p:nvPicPr>
            <p:blipFill>
              <a:blip r:embed="rId16"/>
              <a:stretch>
                <a:fillRect/>
              </a:stretch>
            </p:blipFill>
            <p:spPr>
              <a:xfrm>
                <a:off x="5784390" y="1229526"/>
                <a:ext cx="2469240" cy="268581"/>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 name="Inkt 13">
                <a:extLst>
                  <a:ext uri="{FF2B5EF4-FFF2-40B4-BE49-F238E27FC236}">
                    <a16:creationId xmlns:a16="http://schemas.microsoft.com/office/drawing/2014/main" id="{3E5485DF-0F17-9E92-12B6-0D84E689103B}"/>
                  </a:ext>
                </a:extLst>
              </p14:cNvPr>
              <p14:cNvContentPartPr/>
              <p14:nvPr/>
            </p14:nvContentPartPr>
            <p14:xfrm>
              <a:off x="5724270" y="1657215"/>
              <a:ext cx="1010160" cy="28800"/>
            </p14:xfrm>
          </p:contentPart>
        </mc:Choice>
        <mc:Fallback xmlns="">
          <p:pic>
            <p:nvPicPr>
              <p:cNvPr id="14" name="Inkt 13">
                <a:extLst>
                  <a:ext uri="{FF2B5EF4-FFF2-40B4-BE49-F238E27FC236}">
                    <a16:creationId xmlns:a16="http://schemas.microsoft.com/office/drawing/2014/main" id="{3E5485DF-0F17-9E92-12B6-0D84E689103B}"/>
                  </a:ext>
                </a:extLst>
              </p:cNvPr>
              <p:cNvPicPr/>
              <p:nvPr/>
            </p:nvPicPr>
            <p:blipFill>
              <a:blip r:embed="rId18"/>
              <a:stretch>
                <a:fillRect/>
              </a:stretch>
            </p:blipFill>
            <p:spPr>
              <a:xfrm>
                <a:off x="5670270" y="1549215"/>
                <a:ext cx="1117800" cy="244440"/>
              </a:xfrm>
              <a:prstGeom prst="rect">
                <a:avLst/>
              </a:prstGeom>
            </p:spPr>
          </p:pic>
        </mc:Fallback>
      </mc:AlternateContent>
    </p:spTree>
    <p:extLst>
      <p:ext uri="{BB962C8B-B14F-4D97-AF65-F5344CB8AC3E}">
        <p14:creationId xmlns:p14="http://schemas.microsoft.com/office/powerpoint/2010/main" val="40749770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329">
          <a:extLst>
            <a:ext uri="{FF2B5EF4-FFF2-40B4-BE49-F238E27FC236}">
              <a16:creationId xmlns:a16="http://schemas.microsoft.com/office/drawing/2014/main" id="{D5AD2A31-4680-5E04-1770-14327A4C10E6}"/>
            </a:ext>
          </a:extLst>
        </p:cNvPr>
        <p:cNvGrpSpPr/>
        <p:nvPr/>
      </p:nvGrpSpPr>
      <p:grpSpPr>
        <a:xfrm>
          <a:off x="0" y="0"/>
          <a:ext cx="0" cy="0"/>
          <a:chOff x="0" y="0"/>
          <a:chExt cx="0" cy="0"/>
        </a:xfrm>
      </p:grpSpPr>
      <p:sp>
        <p:nvSpPr>
          <p:cNvPr id="330" name="Google Shape;330;p55">
            <a:extLst>
              <a:ext uri="{FF2B5EF4-FFF2-40B4-BE49-F238E27FC236}">
                <a16:creationId xmlns:a16="http://schemas.microsoft.com/office/drawing/2014/main" id="{E412596D-2C3D-C0FA-ECB0-75CE0C89910F}"/>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Hormonen</a:t>
            </a:r>
            <a:endParaRPr>
              <a:latin typeface="Effra" panose="02000506080000020004" pitchFamily="2" charset="0"/>
              <a:ea typeface="Arial"/>
              <a:cs typeface="Arial"/>
              <a:sym typeface="Arial"/>
            </a:endParaRPr>
          </a:p>
        </p:txBody>
      </p:sp>
      <p:pic>
        <p:nvPicPr>
          <p:cNvPr id="331" name="Google Shape;331;p55" descr="Afbeelding met tafel&#10;&#10;Automatisch gegenereerde beschrijving">
            <a:extLst>
              <a:ext uri="{FF2B5EF4-FFF2-40B4-BE49-F238E27FC236}">
                <a16:creationId xmlns:a16="http://schemas.microsoft.com/office/drawing/2014/main" id="{D37768A3-CFEF-6006-3712-B1806ECE4F80}"/>
              </a:ext>
            </a:extLst>
          </p:cNvPr>
          <p:cNvPicPr preferRelativeResize="0"/>
          <p:nvPr/>
        </p:nvPicPr>
        <p:blipFill rotWithShape="1">
          <a:blip r:embed="rId3">
            <a:alphaModFix/>
          </a:blip>
          <a:srcRect/>
          <a:stretch/>
        </p:blipFill>
        <p:spPr>
          <a:xfrm>
            <a:off x="6355426" y="0"/>
            <a:ext cx="5836574" cy="6858000"/>
          </a:xfrm>
          <a:prstGeom prst="rect">
            <a:avLst/>
          </a:prstGeom>
          <a:noFill/>
          <a:ln>
            <a:noFill/>
          </a:ln>
        </p:spPr>
      </p:pic>
      <p:sp>
        <p:nvSpPr>
          <p:cNvPr id="4" name="Google Shape;99;g2d17701bccb_0_0">
            <a:extLst>
              <a:ext uri="{FF2B5EF4-FFF2-40B4-BE49-F238E27FC236}">
                <a16:creationId xmlns:a16="http://schemas.microsoft.com/office/drawing/2014/main" id="{923ADB5F-91B5-4BD6-2E6D-C302F4780E95}"/>
              </a:ext>
            </a:extLst>
          </p:cNvPr>
          <p:cNvSpPr txBox="1">
            <a:spLocks noGrp="1"/>
          </p:cNvSpPr>
          <p:nvPr>
            <p:ph type="body" idx="1"/>
          </p:nvPr>
        </p:nvSpPr>
        <p:spPr>
          <a:xfrm>
            <a:off x="2336802" y="268647"/>
            <a:ext cx="5700888" cy="1103339"/>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000" err="1">
                <a:latin typeface="Effra"/>
                <a:ea typeface="Arial"/>
                <a:cs typeface="Arial"/>
                <a:sym typeface="Arial"/>
              </a:rPr>
              <a:t>Binas</a:t>
            </a:r>
            <a:r>
              <a:rPr lang="nl-NL" sz="2000">
                <a:latin typeface="Effra"/>
                <a:ea typeface="Arial"/>
                <a:cs typeface="Arial"/>
                <a:sym typeface="Arial"/>
              </a:rPr>
              <a:t> 89A / </a:t>
            </a:r>
            <a:r>
              <a:rPr lang="nl-NL" sz="2000" err="1">
                <a:latin typeface="Effra" panose="02000506080000020004"/>
              </a:rPr>
              <a:t>ScienceData</a:t>
            </a:r>
            <a:r>
              <a:rPr lang="nl-NL" sz="2000">
                <a:latin typeface="Effra" panose="02000506080000020004"/>
              </a:rPr>
              <a:t> p. 315 e.v.</a:t>
            </a:r>
          </a:p>
          <a:p>
            <a:pPr marL="190500" lvl="0" indent="0" algn="l" rtl="0">
              <a:lnSpc>
                <a:spcPct val="90000"/>
              </a:lnSpc>
              <a:spcBef>
                <a:spcPts val="0"/>
              </a:spcBef>
              <a:spcAft>
                <a:spcPts val="0"/>
              </a:spcAft>
              <a:buSzPts val="2600"/>
              <a:buNone/>
            </a:pPr>
            <a:br>
              <a:rPr lang="nl-NL" sz="2800">
                <a:latin typeface="Effra" panose="02000506080000020004" pitchFamily="2" charset="0"/>
                <a:ea typeface="Arial"/>
                <a:cs typeface="Arial"/>
              </a:rPr>
            </a:br>
            <a:endParaRPr lang="nl-NL" sz="2500">
              <a:latin typeface="Effra" panose="02000506080000020004" pitchFamily="2" charset="0"/>
              <a:ea typeface="Arial"/>
              <a:cs typeface="Arial"/>
              <a:sym typeface="Arial"/>
            </a:endParaRPr>
          </a:p>
        </p:txBody>
      </p:sp>
      <p:pic>
        <p:nvPicPr>
          <p:cNvPr id="5" name="Afbeelding 4">
            <a:extLst>
              <a:ext uri="{FF2B5EF4-FFF2-40B4-BE49-F238E27FC236}">
                <a16:creationId xmlns:a16="http://schemas.microsoft.com/office/drawing/2014/main" id="{CA017B89-EAAC-99AF-68AC-AC3ED1201C2C}"/>
              </a:ext>
            </a:extLst>
          </p:cNvPr>
          <p:cNvPicPr>
            <a:picLocks noChangeAspect="1"/>
          </p:cNvPicPr>
          <p:nvPr/>
        </p:nvPicPr>
        <p:blipFill>
          <a:blip r:embed="rId4"/>
          <a:stretch>
            <a:fillRect/>
          </a:stretch>
        </p:blipFill>
        <p:spPr>
          <a:xfrm>
            <a:off x="1071872" y="2644238"/>
            <a:ext cx="4115374" cy="3848637"/>
          </a:xfrm>
          <a:prstGeom prst="rect">
            <a:avLst/>
          </a:prstGeom>
        </p:spPr>
      </p:pic>
      <p:sp>
        <p:nvSpPr>
          <p:cNvPr id="6" name="Google Shape;99;g2d17701bccb_0_0">
            <a:extLst>
              <a:ext uri="{FF2B5EF4-FFF2-40B4-BE49-F238E27FC236}">
                <a16:creationId xmlns:a16="http://schemas.microsoft.com/office/drawing/2014/main" id="{CB5A7094-DF00-5972-EA56-D8AE6101B82D}"/>
              </a:ext>
            </a:extLst>
          </p:cNvPr>
          <p:cNvSpPr txBox="1">
            <a:spLocks/>
          </p:cNvSpPr>
          <p:nvPr/>
        </p:nvSpPr>
        <p:spPr>
          <a:xfrm>
            <a:off x="135687" y="2170893"/>
            <a:ext cx="5700888" cy="110333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90500" indent="0">
              <a:spcBef>
                <a:spcPts val="0"/>
              </a:spcBef>
              <a:buSzPts val="2600"/>
              <a:buFont typeface="Arial"/>
              <a:buNone/>
            </a:pPr>
            <a:r>
              <a:rPr lang="nl-NL" sz="2000" err="1">
                <a:latin typeface="Effra"/>
                <a:ea typeface="Arial"/>
                <a:cs typeface="Arial"/>
                <a:sym typeface="Arial"/>
              </a:rPr>
              <a:t>Binas</a:t>
            </a:r>
            <a:r>
              <a:rPr lang="nl-NL" sz="2000">
                <a:latin typeface="Effra"/>
                <a:ea typeface="Arial"/>
                <a:cs typeface="Arial"/>
                <a:sym typeface="Arial"/>
              </a:rPr>
              <a:t> 89C / </a:t>
            </a:r>
            <a:r>
              <a:rPr lang="nl-NL" sz="2000" err="1">
                <a:latin typeface="Effra" panose="02000506080000020004"/>
              </a:rPr>
              <a:t>ScienceData</a:t>
            </a:r>
            <a:r>
              <a:rPr lang="nl-NL" sz="2000">
                <a:latin typeface="Effra" panose="02000506080000020004"/>
              </a:rPr>
              <a:t> p. 315 e.v.</a:t>
            </a:r>
          </a:p>
          <a:p>
            <a:pPr marL="190500" indent="0">
              <a:spcBef>
                <a:spcPts val="0"/>
              </a:spcBef>
              <a:buSzPts val="2600"/>
              <a:buFont typeface="Arial"/>
              <a:buNone/>
            </a:pPr>
            <a:br>
              <a:rPr lang="nl-NL">
                <a:latin typeface="Effra" panose="02000506080000020004" pitchFamily="2" charset="0"/>
                <a:ea typeface="Arial"/>
                <a:cs typeface="Arial"/>
              </a:rPr>
            </a:br>
            <a:endParaRPr lang="nl-NL" sz="2500">
              <a:latin typeface="Effra" panose="02000506080000020004" pitchFamily="2" charset="0"/>
              <a:ea typeface="Arial"/>
              <a:cs typeface="Arial"/>
              <a:sym typeface="Arial"/>
            </a:endParaRPr>
          </a:p>
        </p:txBody>
      </p:sp>
      <mc:AlternateContent xmlns:mc="http://schemas.openxmlformats.org/markup-compatibility/2006" xmlns:p14="http://schemas.microsoft.com/office/powerpoint/2010/main">
        <mc:Choice Requires="p14">
          <p:contentPart p14:bwMode="auto" r:id="rId5">
            <p14:nvContentPartPr>
              <p14:cNvPr id="7" name="Inkt 6">
                <a:extLst>
                  <a:ext uri="{FF2B5EF4-FFF2-40B4-BE49-F238E27FC236}">
                    <a16:creationId xmlns:a16="http://schemas.microsoft.com/office/drawing/2014/main" id="{1617C140-0F00-03C1-1442-B64207C6987A}"/>
                  </a:ext>
                </a:extLst>
              </p14:cNvPr>
              <p14:cNvContentPartPr/>
              <p14:nvPr/>
            </p14:nvContentPartPr>
            <p14:xfrm>
              <a:off x="9115110" y="4686255"/>
              <a:ext cx="523440" cy="360"/>
            </p14:xfrm>
          </p:contentPart>
        </mc:Choice>
        <mc:Fallback xmlns="">
          <p:pic>
            <p:nvPicPr>
              <p:cNvPr id="7" name="Inkt 6">
                <a:extLst>
                  <a:ext uri="{FF2B5EF4-FFF2-40B4-BE49-F238E27FC236}">
                    <a16:creationId xmlns:a16="http://schemas.microsoft.com/office/drawing/2014/main" id="{1617C140-0F00-03C1-1442-B64207C6987A}"/>
                  </a:ext>
                </a:extLst>
              </p:cNvPr>
              <p:cNvPicPr/>
              <p:nvPr/>
            </p:nvPicPr>
            <p:blipFill>
              <a:blip r:embed="rId6"/>
              <a:stretch>
                <a:fillRect/>
              </a:stretch>
            </p:blipFill>
            <p:spPr>
              <a:xfrm>
                <a:off x="9061110" y="4578255"/>
                <a:ext cx="6310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t 8">
                <a:extLst>
                  <a:ext uri="{FF2B5EF4-FFF2-40B4-BE49-F238E27FC236}">
                    <a16:creationId xmlns:a16="http://schemas.microsoft.com/office/drawing/2014/main" id="{408A4500-68EB-EB0D-763C-6C446202EA05}"/>
                  </a:ext>
                </a:extLst>
              </p14:cNvPr>
              <p14:cNvContentPartPr/>
              <p14:nvPr/>
            </p14:nvContentPartPr>
            <p14:xfrm>
              <a:off x="9772470" y="4943295"/>
              <a:ext cx="1324080" cy="28800"/>
            </p14:xfrm>
          </p:contentPart>
        </mc:Choice>
        <mc:Fallback xmlns="">
          <p:pic>
            <p:nvPicPr>
              <p:cNvPr id="9" name="Inkt 8">
                <a:extLst>
                  <a:ext uri="{FF2B5EF4-FFF2-40B4-BE49-F238E27FC236}">
                    <a16:creationId xmlns:a16="http://schemas.microsoft.com/office/drawing/2014/main" id="{408A4500-68EB-EB0D-763C-6C446202EA05}"/>
                  </a:ext>
                </a:extLst>
              </p:cNvPr>
              <p:cNvPicPr/>
              <p:nvPr/>
            </p:nvPicPr>
            <p:blipFill>
              <a:blip r:embed="rId8"/>
              <a:stretch>
                <a:fillRect/>
              </a:stretch>
            </p:blipFill>
            <p:spPr>
              <a:xfrm>
                <a:off x="9718470" y="4835295"/>
                <a:ext cx="1431720" cy="244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t 10">
                <a:extLst>
                  <a:ext uri="{FF2B5EF4-FFF2-40B4-BE49-F238E27FC236}">
                    <a16:creationId xmlns:a16="http://schemas.microsoft.com/office/drawing/2014/main" id="{5848E8A0-7E04-50B6-A33D-FD80B98B32A1}"/>
                  </a:ext>
                </a:extLst>
              </p14:cNvPr>
              <p14:cNvContentPartPr/>
              <p14:nvPr/>
            </p14:nvContentPartPr>
            <p14:xfrm>
              <a:off x="8734230" y="2990655"/>
              <a:ext cx="533520" cy="10080"/>
            </p14:xfrm>
          </p:contentPart>
        </mc:Choice>
        <mc:Fallback xmlns="">
          <p:pic>
            <p:nvPicPr>
              <p:cNvPr id="11" name="Inkt 10">
                <a:extLst>
                  <a:ext uri="{FF2B5EF4-FFF2-40B4-BE49-F238E27FC236}">
                    <a16:creationId xmlns:a16="http://schemas.microsoft.com/office/drawing/2014/main" id="{5848E8A0-7E04-50B6-A33D-FD80B98B32A1}"/>
                  </a:ext>
                </a:extLst>
              </p:cNvPr>
              <p:cNvPicPr/>
              <p:nvPr/>
            </p:nvPicPr>
            <p:blipFill>
              <a:blip r:embed="rId10"/>
              <a:stretch>
                <a:fillRect/>
              </a:stretch>
            </p:blipFill>
            <p:spPr>
              <a:xfrm>
                <a:off x="8680230" y="2882655"/>
                <a:ext cx="64116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t 11">
                <a:extLst>
                  <a:ext uri="{FF2B5EF4-FFF2-40B4-BE49-F238E27FC236}">
                    <a16:creationId xmlns:a16="http://schemas.microsoft.com/office/drawing/2014/main" id="{650E04FE-4E97-E24D-EBCB-94ADCC55FC49}"/>
                  </a:ext>
                </a:extLst>
              </p14:cNvPr>
              <p14:cNvContentPartPr/>
              <p14:nvPr/>
            </p14:nvContentPartPr>
            <p14:xfrm>
              <a:off x="9896310" y="3019455"/>
              <a:ext cx="1018800" cy="68760"/>
            </p14:xfrm>
          </p:contentPart>
        </mc:Choice>
        <mc:Fallback xmlns="">
          <p:pic>
            <p:nvPicPr>
              <p:cNvPr id="12" name="Inkt 11">
                <a:extLst>
                  <a:ext uri="{FF2B5EF4-FFF2-40B4-BE49-F238E27FC236}">
                    <a16:creationId xmlns:a16="http://schemas.microsoft.com/office/drawing/2014/main" id="{650E04FE-4E97-E24D-EBCB-94ADCC55FC49}"/>
                  </a:ext>
                </a:extLst>
              </p:cNvPr>
              <p:cNvPicPr/>
              <p:nvPr/>
            </p:nvPicPr>
            <p:blipFill>
              <a:blip r:embed="rId12"/>
              <a:stretch>
                <a:fillRect/>
              </a:stretch>
            </p:blipFill>
            <p:spPr>
              <a:xfrm>
                <a:off x="9842310" y="2912017"/>
                <a:ext cx="1126440" cy="283277"/>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t 13">
                <a:extLst>
                  <a:ext uri="{FF2B5EF4-FFF2-40B4-BE49-F238E27FC236}">
                    <a16:creationId xmlns:a16="http://schemas.microsoft.com/office/drawing/2014/main" id="{A69F9BE7-ADA6-4A90-C04F-28A86E530EFE}"/>
                  </a:ext>
                </a:extLst>
              </p14:cNvPr>
              <p14:cNvContentPartPr/>
              <p14:nvPr/>
            </p14:nvContentPartPr>
            <p14:xfrm>
              <a:off x="2019150" y="4695615"/>
              <a:ext cx="571680" cy="19440"/>
            </p14:xfrm>
          </p:contentPart>
        </mc:Choice>
        <mc:Fallback xmlns="">
          <p:pic>
            <p:nvPicPr>
              <p:cNvPr id="14" name="Inkt 13">
                <a:extLst>
                  <a:ext uri="{FF2B5EF4-FFF2-40B4-BE49-F238E27FC236}">
                    <a16:creationId xmlns:a16="http://schemas.microsoft.com/office/drawing/2014/main" id="{A69F9BE7-ADA6-4A90-C04F-28A86E530EFE}"/>
                  </a:ext>
                </a:extLst>
              </p:cNvPr>
              <p:cNvPicPr/>
              <p:nvPr/>
            </p:nvPicPr>
            <p:blipFill>
              <a:blip r:embed="rId14"/>
              <a:stretch>
                <a:fillRect/>
              </a:stretch>
            </p:blipFill>
            <p:spPr>
              <a:xfrm>
                <a:off x="1965150" y="4587615"/>
                <a:ext cx="67932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Inkt 14">
                <a:extLst>
                  <a:ext uri="{FF2B5EF4-FFF2-40B4-BE49-F238E27FC236}">
                    <a16:creationId xmlns:a16="http://schemas.microsoft.com/office/drawing/2014/main" id="{3D469ACC-522C-1717-99EE-52EA4A3C0991}"/>
                  </a:ext>
                </a:extLst>
              </p14:cNvPr>
              <p14:cNvContentPartPr/>
              <p14:nvPr/>
            </p14:nvContentPartPr>
            <p14:xfrm>
              <a:off x="2609550" y="4379535"/>
              <a:ext cx="649800" cy="1078560"/>
            </p14:xfrm>
          </p:contentPart>
        </mc:Choice>
        <mc:Fallback xmlns="">
          <p:pic>
            <p:nvPicPr>
              <p:cNvPr id="15" name="Inkt 14">
                <a:extLst>
                  <a:ext uri="{FF2B5EF4-FFF2-40B4-BE49-F238E27FC236}">
                    <a16:creationId xmlns:a16="http://schemas.microsoft.com/office/drawing/2014/main" id="{3D469ACC-522C-1717-99EE-52EA4A3C0991}"/>
                  </a:ext>
                </a:extLst>
              </p:cNvPr>
              <p:cNvPicPr/>
              <p:nvPr/>
            </p:nvPicPr>
            <p:blipFill>
              <a:blip r:embed="rId16"/>
              <a:stretch>
                <a:fillRect/>
              </a:stretch>
            </p:blipFill>
            <p:spPr>
              <a:xfrm>
                <a:off x="2555550" y="4271535"/>
                <a:ext cx="757440" cy="12942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 name="Inkt 16">
                <a:extLst>
                  <a:ext uri="{FF2B5EF4-FFF2-40B4-BE49-F238E27FC236}">
                    <a16:creationId xmlns:a16="http://schemas.microsoft.com/office/drawing/2014/main" id="{9C138F6F-0770-5478-5129-14338B302264}"/>
                  </a:ext>
                </a:extLst>
              </p14:cNvPr>
              <p14:cNvContentPartPr/>
              <p14:nvPr/>
            </p14:nvContentPartPr>
            <p14:xfrm>
              <a:off x="2295270" y="5438655"/>
              <a:ext cx="324360" cy="19440"/>
            </p14:xfrm>
          </p:contentPart>
        </mc:Choice>
        <mc:Fallback xmlns="">
          <p:pic>
            <p:nvPicPr>
              <p:cNvPr id="17" name="Inkt 16">
                <a:extLst>
                  <a:ext uri="{FF2B5EF4-FFF2-40B4-BE49-F238E27FC236}">
                    <a16:creationId xmlns:a16="http://schemas.microsoft.com/office/drawing/2014/main" id="{9C138F6F-0770-5478-5129-14338B302264}"/>
                  </a:ext>
                </a:extLst>
              </p:cNvPr>
              <p:cNvPicPr/>
              <p:nvPr/>
            </p:nvPicPr>
            <p:blipFill>
              <a:blip r:embed="rId18"/>
              <a:stretch>
                <a:fillRect/>
              </a:stretch>
            </p:blipFill>
            <p:spPr>
              <a:xfrm>
                <a:off x="2241270" y="5330655"/>
                <a:ext cx="432000" cy="235080"/>
              </a:xfrm>
              <a:prstGeom prst="rect">
                <a:avLst/>
              </a:prstGeom>
            </p:spPr>
          </p:pic>
        </mc:Fallback>
      </mc:AlternateContent>
    </p:spTree>
    <p:extLst>
      <p:ext uri="{BB962C8B-B14F-4D97-AF65-F5344CB8AC3E}">
        <p14:creationId xmlns:p14="http://schemas.microsoft.com/office/powerpoint/2010/main" val="7872024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539">
          <a:extLst>
            <a:ext uri="{FF2B5EF4-FFF2-40B4-BE49-F238E27FC236}">
              <a16:creationId xmlns:a16="http://schemas.microsoft.com/office/drawing/2014/main" id="{704DB4AF-9715-A16F-E8B3-4D7AB65168A7}"/>
            </a:ext>
          </a:extLst>
        </p:cNvPr>
        <p:cNvGrpSpPr/>
        <p:nvPr/>
      </p:nvGrpSpPr>
      <p:grpSpPr>
        <a:xfrm>
          <a:off x="0" y="0"/>
          <a:ext cx="0" cy="0"/>
          <a:chOff x="0" y="0"/>
          <a:chExt cx="0" cy="0"/>
        </a:xfrm>
      </p:grpSpPr>
      <p:sp>
        <p:nvSpPr>
          <p:cNvPr id="541" name="Google Shape;541;g23e4fb3f7be_7_11">
            <a:extLst>
              <a:ext uri="{FF2B5EF4-FFF2-40B4-BE49-F238E27FC236}">
                <a16:creationId xmlns:a16="http://schemas.microsoft.com/office/drawing/2014/main" id="{C9EC8A96-E784-2473-6343-3973E4B2E553}"/>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Uitwerking</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F8AA1703-6801-1055-95F1-CD3A552215EF}"/>
              </a:ext>
            </a:extLst>
          </p:cNvPr>
          <p:cNvPicPr>
            <a:picLocks noChangeAspect="1"/>
          </p:cNvPicPr>
          <p:nvPr/>
        </p:nvPicPr>
        <p:blipFill>
          <a:blip r:embed="rId3"/>
          <a:stretch>
            <a:fillRect/>
          </a:stretch>
        </p:blipFill>
        <p:spPr>
          <a:xfrm>
            <a:off x="666748" y="2135957"/>
            <a:ext cx="9460959" cy="1554300"/>
          </a:xfrm>
          <a:prstGeom prst="rect">
            <a:avLst/>
          </a:prstGeom>
        </p:spPr>
      </p:pic>
    </p:spTree>
    <p:extLst>
      <p:ext uri="{BB962C8B-B14F-4D97-AF65-F5344CB8AC3E}">
        <p14:creationId xmlns:p14="http://schemas.microsoft.com/office/powerpoint/2010/main" val="615159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g2d17701bccb_0_3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Evolutionaire stamboom</a:t>
            </a:r>
            <a:endParaRPr>
              <a:latin typeface="Effra" panose="02000506080000020004" pitchFamily="2" charset="0"/>
              <a:ea typeface="Arial"/>
              <a:cs typeface="Arial"/>
              <a:sym typeface="Arial"/>
            </a:endParaRPr>
          </a:p>
        </p:txBody>
      </p:sp>
      <p:grpSp>
        <p:nvGrpSpPr>
          <p:cNvPr id="120" name="Google Shape;120;g2d17701bccb_0_36"/>
          <p:cNvGrpSpPr/>
          <p:nvPr/>
        </p:nvGrpSpPr>
        <p:grpSpPr>
          <a:xfrm>
            <a:off x="860650" y="1642988"/>
            <a:ext cx="11036176" cy="4957025"/>
            <a:chOff x="936850" y="1642988"/>
            <a:chExt cx="11036176" cy="4957025"/>
          </a:xfrm>
        </p:grpSpPr>
        <p:pic>
          <p:nvPicPr>
            <p:cNvPr id="121" name="Google Shape;121;g2d17701bccb_0_36"/>
            <p:cNvPicPr preferRelativeResize="0"/>
            <p:nvPr/>
          </p:nvPicPr>
          <p:blipFill>
            <a:blip r:embed="rId3">
              <a:alphaModFix/>
            </a:blip>
            <a:stretch>
              <a:fillRect/>
            </a:stretch>
          </p:blipFill>
          <p:spPr>
            <a:xfrm>
              <a:off x="3390925" y="1642988"/>
              <a:ext cx="8582101" cy="4957025"/>
            </a:xfrm>
            <a:prstGeom prst="rect">
              <a:avLst/>
            </a:prstGeom>
            <a:noFill/>
            <a:ln>
              <a:noFill/>
            </a:ln>
          </p:spPr>
        </p:pic>
        <p:pic>
          <p:nvPicPr>
            <p:cNvPr id="124" name="Google Shape;124;g2d17701bccb_0_36"/>
            <p:cNvPicPr preferRelativeResize="0"/>
            <p:nvPr/>
          </p:nvPicPr>
          <p:blipFill rotWithShape="1">
            <a:blip r:embed="rId4">
              <a:alphaModFix/>
            </a:blip>
            <a:srcRect l="19559" r="20108"/>
            <a:stretch/>
          </p:blipFill>
          <p:spPr>
            <a:xfrm>
              <a:off x="936850" y="2974402"/>
              <a:ext cx="2155775" cy="3573325"/>
            </a:xfrm>
            <a:prstGeom prst="rect">
              <a:avLst/>
            </a:prstGeom>
            <a:noFill/>
            <a:ln>
              <a:noFill/>
            </a:ln>
          </p:spPr>
        </p:pic>
      </p:grpSp>
      <p:pic>
        <p:nvPicPr>
          <p:cNvPr id="3" name="Afbeelding 2">
            <a:extLst>
              <a:ext uri="{FF2B5EF4-FFF2-40B4-BE49-F238E27FC236}">
                <a16:creationId xmlns:a16="http://schemas.microsoft.com/office/drawing/2014/main" id="{137844B6-F723-C371-664B-CF745ECD4251}"/>
              </a:ext>
            </a:extLst>
          </p:cNvPr>
          <p:cNvPicPr>
            <a:picLocks noChangeAspect="1"/>
          </p:cNvPicPr>
          <p:nvPr/>
        </p:nvPicPr>
        <p:blipFill>
          <a:blip r:embed="rId5"/>
          <a:stretch>
            <a:fillRect/>
          </a:stretch>
        </p:blipFill>
        <p:spPr>
          <a:xfrm>
            <a:off x="1404354" y="1566800"/>
            <a:ext cx="1344217" cy="1455160"/>
          </a:xfrm>
          <a:prstGeom prst="rect">
            <a:avLst/>
          </a:prstGeom>
        </p:spPr>
      </p:pic>
      <p:sp>
        <p:nvSpPr>
          <p:cNvPr id="2" name="Tekstvak 1">
            <a:extLst>
              <a:ext uri="{FF2B5EF4-FFF2-40B4-BE49-F238E27FC236}">
                <a16:creationId xmlns:a16="http://schemas.microsoft.com/office/drawing/2014/main" id="{01A01F1D-3E0C-DEC7-9EED-6209AEC4DF35}"/>
              </a:ext>
            </a:extLst>
          </p:cNvPr>
          <p:cNvSpPr txBox="1"/>
          <p:nvPr/>
        </p:nvSpPr>
        <p:spPr>
          <a:xfrm>
            <a:off x="10486838" y="6439741"/>
            <a:ext cx="1124911" cy="276999"/>
          </a:xfrm>
          <a:prstGeom prst="rect">
            <a:avLst/>
          </a:prstGeom>
          <a:noFill/>
        </p:spPr>
        <p:txBody>
          <a:bodyPr wrap="square" rtlCol="0">
            <a:spAutoFit/>
          </a:bodyPr>
          <a:lstStyle/>
          <a:p>
            <a:r>
              <a:rPr lang="nl-NL" sz="1200" i="1" dirty="0">
                <a:latin typeface="Effra" panose="02000506080000020004"/>
              </a:rPr>
              <a:t>(recent)</a:t>
            </a:r>
          </a:p>
        </p:txBody>
      </p:sp>
      <p:sp>
        <p:nvSpPr>
          <p:cNvPr id="4" name="Tekstvak 3">
            <a:extLst>
              <a:ext uri="{FF2B5EF4-FFF2-40B4-BE49-F238E27FC236}">
                <a16:creationId xmlns:a16="http://schemas.microsoft.com/office/drawing/2014/main" id="{9F3AA6A0-2334-8002-111D-9240725DE456}"/>
              </a:ext>
            </a:extLst>
          </p:cNvPr>
          <p:cNvSpPr txBox="1"/>
          <p:nvPr/>
        </p:nvSpPr>
        <p:spPr>
          <a:xfrm>
            <a:off x="3961471" y="6427304"/>
            <a:ext cx="1124911" cy="276999"/>
          </a:xfrm>
          <a:prstGeom prst="rect">
            <a:avLst/>
          </a:prstGeom>
          <a:noFill/>
        </p:spPr>
        <p:txBody>
          <a:bodyPr wrap="square" rtlCol="0">
            <a:spAutoFit/>
          </a:bodyPr>
          <a:lstStyle/>
          <a:p>
            <a:r>
              <a:rPr lang="nl-NL" sz="1200" i="1" dirty="0">
                <a:latin typeface="Effra" panose="02000506080000020004"/>
              </a:rPr>
              <a:t>(lang geleden)</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2" name="Google Shape;132;g2d17701bccb_0_65"/>
          <p:cNvSpPr txBox="1"/>
          <p:nvPr/>
        </p:nvSpPr>
        <p:spPr>
          <a:xfrm>
            <a:off x="706850" y="644925"/>
            <a:ext cx="5612670" cy="16971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NL" sz="4400">
                <a:solidFill>
                  <a:schemeClr val="tx1"/>
                </a:solidFill>
                <a:latin typeface="Effra" panose="02000506080000020004" pitchFamily="2" charset="0"/>
              </a:rPr>
              <a:t>Voorbeeld (2024-II)</a:t>
            </a:r>
          </a:p>
        </p:txBody>
      </p:sp>
      <p:pic>
        <p:nvPicPr>
          <p:cNvPr id="7" name="Afbeelding 6">
            <a:extLst>
              <a:ext uri="{FF2B5EF4-FFF2-40B4-BE49-F238E27FC236}">
                <a16:creationId xmlns:a16="http://schemas.microsoft.com/office/drawing/2014/main" id="{4C51E491-467E-B9B9-2DC7-6A21F9F81746}"/>
              </a:ext>
            </a:extLst>
          </p:cNvPr>
          <p:cNvPicPr>
            <a:picLocks noChangeAspect="1"/>
          </p:cNvPicPr>
          <p:nvPr/>
        </p:nvPicPr>
        <p:blipFill>
          <a:blip r:embed="rId3"/>
          <a:stretch>
            <a:fillRect/>
          </a:stretch>
        </p:blipFill>
        <p:spPr>
          <a:xfrm>
            <a:off x="5801360" y="135417"/>
            <a:ext cx="6241383" cy="6599280"/>
          </a:xfrm>
          <a:prstGeom prst="rect">
            <a:avLst/>
          </a:prstGeom>
        </p:spPr>
      </p:pic>
      <p:grpSp>
        <p:nvGrpSpPr>
          <p:cNvPr id="16" name="Groep 15">
            <a:extLst>
              <a:ext uri="{FF2B5EF4-FFF2-40B4-BE49-F238E27FC236}">
                <a16:creationId xmlns:a16="http://schemas.microsoft.com/office/drawing/2014/main" id="{BAA09629-D9ED-A9BB-2FEE-08151819B6EA}"/>
              </a:ext>
            </a:extLst>
          </p:cNvPr>
          <p:cNvGrpSpPr/>
          <p:nvPr/>
        </p:nvGrpSpPr>
        <p:grpSpPr>
          <a:xfrm>
            <a:off x="6480958" y="5088504"/>
            <a:ext cx="4195732" cy="174376"/>
            <a:chOff x="6440317" y="5047864"/>
            <a:chExt cx="4729421" cy="193172"/>
          </a:xfrm>
        </p:grpSpPr>
        <p:pic>
          <p:nvPicPr>
            <p:cNvPr id="13" name="Afbeelding 12">
              <a:extLst>
                <a:ext uri="{FF2B5EF4-FFF2-40B4-BE49-F238E27FC236}">
                  <a16:creationId xmlns:a16="http://schemas.microsoft.com/office/drawing/2014/main" id="{9B33EFAC-B232-B146-284B-22A33F8EF971}"/>
                </a:ext>
              </a:extLst>
            </p:cNvPr>
            <p:cNvPicPr>
              <a:picLocks noChangeAspect="1"/>
            </p:cNvPicPr>
            <p:nvPr/>
          </p:nvPicPr>
          <p:blipFill>
            <a:blip r:embed="rId4"/>
            <a:stretch>
              <a:fillRect/>
            </a:stretch>
          </p:blipFill>
          <p:spPr>
            <a:xfrm>
              <a:off x="6440317" y="5047864"/>
              <a:ext cx="4430883" cy="193172"/>
            </a:xfrm>
            <a:prstGeom prst="rect">
              <a:avLst/>
            </a:prstGeom>
          </p:spPr>
        </p:pic>
        <p:pic>
          <p:nvPicPr>
            <p:cNvPr id="15" name="Afbeelding 14">
              <a:extLst>
                <a:ext uri="{FF2B5EF4-FFF2-40B4-BE49-F238E27FC236}">
                  <a16:creationId xmlns:a16="http://schemas.microsoft.com/office/drawing/2014/main" id="{7DDBEAFF-A2F1-CED8-4449-EB7A2F0DFA67}"/>
                </a:ext>
              </a:extLst>
            </p:cNvPr>
            <p:cNvPicPr>
              <a:picLocks noChangeAspect="1"/>
            </p:cNvPicPr>
            <p:nvPr/>
          </p:nvPicPr>
          <p:blipFill>
            <a:blip r:embed="rId5"/>
            <a:stretch>
              <a:fillRect/>
            </a:stretch>
          </p:blipFill>
          <p:spPr>
            <a:xfrm>
              <a:off x="10871200" y="5047864"/>
              <a:ext cx="298538" cy="193172"/>
            </a:xfrm>
            <a:prstGeom prst="rect">
              <a:avLst/>
            </a:prstGeom>
          </p:spPr>
        </p:pic>
      </p:grpSp>
      <p:grpSp>
        <p:nvGrpSpPr>
          <p:cNvPr id="25" name="Groep 24">
            <a:extLst>
              <a:ext uri="{FF2B5EF4-FFF2-40B4-BE49-F238E27FC236}">
                <a16:creationId xmlns:a16="http://schemas.microsoft.com/office/drawing/2014/main" id="{40F93281-09DD-423A-3043-A5F75AEA0853}"/>
              </a:ext>
            </a:extLst>
          </p:cNvPr>
          <p:cNvGrpSpPr/>
          <p:nvPr/>
        </p:nvGrpSpPr>
        <p:grpSpPr>
          <a:xfrm>
            <a:off x="1545791" y="2054247"/>
            <a:ext cx="3400063" cy="4680450"/>
            <a:chOff x="1545791" y="2054247"/>
            <a:chExt cx="3400063" cy="4680450"/>
          </a:xfrm>
        </p:grpSpPr>
        <p:grpSp>
          <p:nvGrpSpPr>
            <p:cNvPr id="26" name="Groep 25">
              <a:extLst>
                <a:ext uri="{FF2B5EF4-FFF2-40B4-BE49-F238E27FC236}">
                  <a16:creationId xmlns:a16="http://schemas.microsoft.com/office/drawing/2014/main" id="{B4E86E63-5F69-E2A7-BDC2-436EB1F032FA}"/>
                </a:ext>
              </a:extLst>
            </p:cNvPr>
            <p:cNvGrpSpPr/>
            <p:nvPr/>
          </p:nvGrpSpPr>
          <p:grpSpPr>
            <a:xfrm>
              <a:off x="1545791" y="2054247"/>
              <a:ext cx="3400063" cy="4680450"/>
              <a:chOff x="1545791" y="2054247"/>
              <a:chExt cx="3400063" cy="4680450"/>
            </a:xfrm>
          </p:grpSpPr>
          <p:pic>
            <p:nvPicPr>
              <p:cNvPr id="28" name="Afbeelding 27">
                <a:extLst>
                  <a:ext uri="{FF2B5EF4-FFF2-40B4-BE49-F238E27FC236}">
                    <a16:creationId xmlns:a16="http://schemas.microsoft.com/office/drawing/2014/main" id="{813B8B29-8AE8-6060-6931-B3448B3A4FDE}"/>
                  </a:ext>
                </a:extLst>
              </p:cNvPr>
              <p:cNvPicPr>
                <a:picLocks noChangeAspect="1"/>
              </p:cNvPicPr>
              <p:nvPr/>
            </p:nvPicPr>
            <p:blipFill>
              <a:blip r:embed="rId6"/>
              <a:stretch>
                <a:fillRect/>
              </a:stretch>
            </p:blipFill>
            <p:spPr>
              <a:xfrm rot="16200000">
                <a:off x="638470" y="2961568"/>
                <a:ext cx="4680450" cy="2865807"/>
              </a:xfrm>
              <a:prstGeom prst="rect">
                <a:avLst/>
              </a:prstGeom>
            </p:spPr>
          </p:pic>
          <p:grpSp>
            <p:nvGrpSpPr>
              <p:cNvPr id="29" name="Groep 28">
                <a:extLst>
                  <a:ext uri="{FF2B5EF4-FFF2-40B4-BE49-F238E27FC236}">
                    <a16:creationId xmlns:a16="http://schemas.microsoft.com/office/drawing/2014/main" id="{998CAB1E-0EBD-357F-BE79-D32BC93FCC77}"/>
                  </a:ext>
                </a:extLst>
              </p:cNvPr>
              <p:cNvGrpSpPr/>
              <p:nvPr/>
            </p:nvGrpSpPr>
            <p:grpSpPr>
              <a:xfrm rot="16200000">
                <a:off x="2760800" y="4373023"/>
                <a:ext cx="4195732" cy="174376"/>
                <a:chOff x="6440317" y="5047864"/>
                <a:chExt cx="4729421" cy="193172"/>
              </a:xfrm>
            </p:grpSpPr>
            <p:pic>
              <p:nvPicPr>
                <p:cNvPr id="30" name="Afbeelding 29">
                  <a:extLst>
                    <a:ext uri="{FF2B5EF4-FFF2-40B4-BE49-F238E27FC236}">
                      <a16:creationId xmlns:a16="http://schemas.microsoft.com/office/drawing/2014/main" id="{EF7E99D7-D1D9-871E-A2F2-9E7EFA866E52}"/>
                    </a:ext>
                  </a:extLst>
                </p:cNvPr>
                <p:cNvPicPr>
                  <a:picLocks noChangeAspect="1"/>
                </p:cNvPicPr>
                <p:nvPr/>
              </p:nvPicPr>
              <p:blipFill>
                <a:blip r:embed="rId4"/>
                <a:stretch>
                  <a:fillRect/>
                </a:stretch>
              </p:blipFill>
              <p:spPr>
                <a:xfrm>
                  <a:off x="6440317" y="5047864"/>
                  <a:ext cx="4430883" cy="193172"/>
                </a:xfrm>
                <a:prstGeom prst="rect">
                  <a:avLst/>
                </a:prstGeom>
              </p:spPr>
            </p:pic>
            <p:pic>
              <p:nvPicPr>
                <p:cNvPr id="31" name="Afbeelding 30">
                  <a:extLst>
                    <a:ext uri="{FF2B5EF4-FFF2-40B4-BE49-F238E27FC236}">
                      <a16:creationId xmlns:a16="http://schemas.microsoft.com/office/drawing/2014/main" id="{09CB093D-AD49-A9D2-DB6C-88474450BB82}"/>
                    </a:ext>
                  </a:extLst>
                </p:cNvPr>
                <p:cNvPicPr>
                  <a:picLocks noChangeAspect="1"/>
                </p:cNvPicPr>
                <p:nvPr/>
              </p:nvPicPr>
              <p:blipFill>
                <a:blip r:embed="rId5"/>
                <a:stretch>
                  <a:fillRect/>
                </a:stretch>
              </p:blipFill>
              <p:spPr>
                <a:xfrm>
                  <a:off x="10871200" y="5047864"/>
                  <a:ext cx="298538" cy="193172"/>
                </a:xfrm>
                <a:prstGeom prst="rect">
                  <a:avLst/>
                </a:prstGeom>
              </p:spPr>
            </p:pic>
          </p:grpSp>
        </p:grpSp>
        <p:pic>
          <p:nvPicPr>
            <p:cNvPr id="27" name="Afbeelding 26">
              <a:extLst>
                <a:ext uri="{FF2B5EF4-FFF2-40B4-BE49-F238E27FC236}">
                  <a16:creationId xmlns:a16="http://schemas.microsoft.com/office/drawing/2014/main" id="{AE15E2B2-7CE9-42F4-1FBF-4F33CCF3AD87}"/>
                </a:ext>
              </a:extLst>
            </p:cNvPr>
            <p:cNvPicPr>
              <a:picLocks noChangeAspect="1"/>
            </p:cNvPicPr>
            <p:nvPr/>
          </p:nvPicPr>
          <p:blipFill>
            <a:blip r:embed="rId7"/>
            <a:stretch>
              <a:fillRect/>
            </a:stretch>
          </p:blipFill>
          <p:spPr>
            <a:xfrm rot="16200000">
              <a:off x="2695994" y="2105080"/>
              <a:ext cx="262972" cy="228671"/>
            </a:xfrm>
            <a:prstGeom prst="rect">
              <a:avLst/>
            </a:prstGeom>
          </p:spPr>
        </p:pic>
      </p:grpSp>
      <p:grpSp>
        <p:nvGrpSpPr>
          <p:cNvPr id="34" name="Groep 33">
            <a:extLst>
              <a:ext uri="{FF2B5EF4-FFF2-40B4-BE49-F238E27FC236}">
                <a16:creationId xmlns:a16="http://schemas.microsoft.com/office/drawing/2014/main" id="{817F8FCE-0830-D3BD-39DB-CBFC48C1E6E0}"/>
              </a:ext>
            </a:extLst>
          </p:cNvPr>
          <p:cNvGrpSpPr/>
          <p:nvPr/>
        </p:nvGrpSpPr>
        <p:grpSpPr>
          <a:xfrm>
            <a:off x="2281751" y="4835918"/>
            <a:ext cx="967852" cy="195268"/>
            <a:chOff x="2281751" y="4835918"/>
            <a:chExt cx="967852" cy="195268"/>
          </a:xfrm>
        </p:grpSpPr>
        <p:pic>
          <p:nvPicPr>
            <p:cNvPr id="32" name="Afbeelding 31">
              <a:extLst>
                <a:ext uri="{FF2B5EF4-FFF2-40B4-BE49-F238E27FC236}">
                  <a16:creationId xmlns:a16="http://schemas.microsoft.com/office/drawing/2014/main" id="{DA4C02B0-FC80-E6AE-C7DF-B25CEBD878C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2281751" y="4835918"/>
              <a:ext cx="216015" cy="195268"/>
            </a:xfrm>
            <a:prstGeom prst="rect">
              <a:avLst/>
            </a:prstGeom>
          </p:spPr>
        </p:pic>
        <p:pic>
          <p:nvPicPr>
            <p:cNvPr id="33" name="Afbeelding 32">
              <a:extLst>
                <a:ext uri="{FF2B5EF4-FFF2-40B4-BE49-F238E27FC236}">
                  <a16:creationId xmlns:a16="http://schemas.microsoft.com/office/drawing/2014/main" id="{345D4C61-05D8-CEDE-00CC-521C14C725F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3033589" y="4835918"/>
              <a:ext cx="216014" cy="195268"/>
            </a:xfrm>
            <a:prstGeom prst="rect">
              <a:avLst/>
            </a:prstGeom>
          </p:spPr>
        </p:pic>
      </p:grpSp>
      <p:grpSp>
        <p:nvGrpSpPr>
          <p:cNvPr id="60" name="Groep 59">
            <a:extLst>
              <a:ext uri="{FF2B5EF4-FFF2-40B4-BE49-F238E27FC236}">
                <a16:creationId xmlns:a16="http://schemas.microsoft.com/office/drawing/2014/main" id="{69A6CBF5-5A43-2799-162F-260F293CB84B}"/>
              </a:ext>
            </a:extLst>
          </p:cNvPr>
          <p:cNvGrpSpPr/>
          <p:nvPr/>
        </p:nvGrpSpPr>
        <p:grpSpPr>
          <a:xfrm>
            <a:off x="2726879" y="5201285"/>
            <a:ext cx="297663" cy="195268"/>
            <a:chOff x="2870687" y="5416425"/>
            <a:chExt cx="297663" cy="195268"/>
          </a:xfrm>
        </p:grpSpPr>
        <p:pic>
          <p:nvPicPr>
            <p:cNvPr id="56" name="Afbeelding 55">
              <a:extLst>
                <a:ext uri="{FF2B5EF4-FFF2-40B4-BE49-F238E27FC236}">
                  <a16:creationId xmlns:a16="http://schemas.microsoft.com/office/drawing/2014/main" id="{F7FB2809-708A-63CD-F27C-149D7696914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2870687" y="5416425"/>
              <a:ext cx="216015" cy="195268"/>
            </a:xfrm>
            <a:prstGeom prst="rect">
              <a:avLst/>
            </a:prstGeom>
          </p:spPr>
        </p:pic>
        <p:pic>
          <p:nvPicPr>
            <p:cNvPr id="57" name="Afbeelding 56">
              <a:extLst>
                <a:ext uri="{FF2B5EF4-FFF2-40B4-BE49-F238E27FC236}">
                  <a16:creationId xmlns:a16="http://schemas.microsoft.com/office/drawing/2014/main" id="{B4D63039-79B5-0C41-F914-6195A65556B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2952335" y="5416425"/>
              <a:ext cx="216015" cy="195268"/>
            </a:xfrm>
            <a:prstGeom prst="rect">
              <a:avLst/>
            </a:prstGeom>
          </p:spPr>
        </p:pic>
      </p:grpSp>
      <p:cxnSp>
        <p:nvCxnSpPr>
          <p:cNvPr id="131" name="Rechte verbindingslijn met pijl 130">
            <a:extLst>
              <a:ext uri="{FF2B5EF4-FFF2-40B4-BE49-F238E27FC236}">
                <a16:creationId xmlns:a16="http://schemas.microsoft.com/office/drawing/2014/main" id="{B960AB4C-3B7A-1EF4-5C46-BFE94CC8371C}"/>
              </a:ext>
            </a:extLst>
          </p:cNvPr>
          <p:cNvCxnSpPr>
            <a:cxnSpLocks/>
          </p:cNvCxnSpPr>
          <p:nvPr/>
        </p:nvCxnSpPr>
        <p:spPr>
          <a:xfrm>
            <a:off x="3075299" y="5305480"/>
            <a:ext cx="1696179"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grpSp>
        <p:nvGrpSpPr>
          <p:cNvPr id="4" name="Groep 3">
            <a:extLst>
              <a:ext uri="{FF2B5EF4-FFF2-40B4-BE49-F238E27FC236}">
                <a16:creationId xmlns:a16="http://schemas.microsoft.com/office/drawing/2014/main" id="{861EED53-50DB-4E31-88BF-0CD76A9BD76D}"/>
              </a:ext>
            </a:extLst>
          </p:cNvPr>
          <p:cNvGrpSpPr/>
          <p:nvPr/>
        </p:nvGrpSpPr>
        <p:grpSpPr>
          <a:xfrm>
            <a:off x="3126836" y="2842007"/>
            <a:ext cx="6807409" cy="1762822"/>
            <a:chOff x="3126836" y="2842007"/>
            <a:chExt cx="6807409" cy="1762822"/>
          </a:xfrm>
        </p:grpSpPr>
        <p:grpSp>
          <p:nvGrpSpPr>
            <p:cNvPr id="53" name="Groep 52">
              <a:extLst>
                <a:ext uri="{FF2B5EF4-FFF2-40B4-BE49-F238E27FC236}">
                  <a16:creationId xmlns:a16="http://schemas.microsoft.com/office/drawing/2014/main" id="{559E0B9B-B1FC-4E38-CE84-9C5359FB2563}"/>
                </a:ext>
              </a:extLst>
            </p:cNvPr>
            <p:cNvGrpSpPr/>
            <p:nvPr/>
          </p:nvGrpSpPr>
          <p:grpSpPr>
            <a:xfrm>
              <a:off x="3126836" y="2842007"/>
              <a:ext cx="6807409" cy="1340008"/>
              <a:chOff x="3126836" y="2842007"/>
              <a:chExt cx="6807409" cy="1340008"/>
            </a:xfrm>
          </p:grpSpPr>
          <mc:AlternateContent xmlns:mc="http://schemas.openxmlformats.org/markup-compatibility/2006" xmlns:p14="http://schemas.microsoft.com/office/powerpoint/2010/main">
            <mc:Choice Requires="p14">
              <p:contentPart p14:bwMode="auto" r:id="rId10">
                <p14:nvContentPartPr>
                  <p14:cNvPr id="37" name="Inkt 36">
                    <a:extLst>
                      <a:ext uri="{FF2B5EF4-FFF2-40B4-BE49-F238E27FC236}">
                        <a16:creationId xmlns:a16="http://schemas.microsoft.com/office/drawing/2014/main" id="{B4A38913-0468-12AE-695C-19F438ABD840}"/>
                      </a:ext>
                    </a:extLst>
                  </p14:cNvPr>
                  <p14:cNvContentPartPr/>
                  <p14:nvPr/>
                </p14:nvContentPartPr>
                <p14:xfrm>
                  <a:off x="8943885" y="3933615"/>
                  <a:ext cx="982440" cy="29520"/>
                </p14:xfrm>
              </p:contentPart>
            </mc:Choice>
            <mc:Fallback xmlns="">
              <p:pic>
                <p:nvPicPr>
                  <p:cNvPr id="37" name="Inkt 36">
                    <a:extLst>
                      <a:ext uri="{FF2B5EF4-FFF2-40B4-BE49-F238E27FC236}">
                        <a16:creationId xmlns:a16="http://schemas.microsoft.com/office/drawing/2014/main" id="{B4A38913-0468-12AE-695C-19F438ABD840}"/>
                      </a:ext>
                    </a:extLst>
                  </p:cNvPr>
                  <p:cNvPicPr/>
                  <p:nvPr/>
                </p:nvPicPr>
                <p:blipFill>
                  <a:blip r:embed="rId11"/>
                  <a:stretch>
                    <a:fillRect/>
                  </a:stretch>
                </p:blipFill>
                <p:spPr>
                  <a:xfrm>
                    <a:off x="8889885" y="3825615"/>
                    <a:ext cx="109008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8" name="Inkt 37">
                    <a:extLst>
                      <a:ext uri="{FF2B5EF4-FFF2-40B4-BE49-F238E27FC236}">
                        <a16:creationId xmlns:a16="http://schemas.microsoft.com/office/drawing/2014/main" id="{6955DF7A-8BD3-F0F1-E921-33A8DAB5376B}"/>
                      </a:ext>
                    </a:extLst>
                  </p14:cNvPr>
                  <p14:cNvContentPartPr/>
                  <p14:nvPr/>
                </p14:nvContentPartPr>
                <p14:xfrm>
                  <a:off x="8953245" y="4171575"/>
                  <a:ext cx="981000" cy="10440"/>
                </p14:xfrm>
              </p:contentPart>
            </mc:Choice>
            <mc:Fallback xmlns="">
              <p:pic>
                <p:nvPicPr>
                  <p:cNvPr id="38" name="Inkt 37">
                    <a:extLst>
                      <a:ext uri="{FF2B5EF4-FFF2-40B4-BE49-F238E27FC236}">
                        <a16:creationId xmlns:a16="http://schemas.microsoft.com/office/drawing/2014/main" id="{6955DF7A-8BD3-F0F1-E921-33A8DAB5376B}"/>
                      </a:ext>
                    </a:extLst>
                  </p:cNvPr>
                  <p:cNvPicPr/>
                  <p:nvPr/>
                </p:nvPicPr>
                <p:blipFill>
                  <a:blip r:embed="rId13"/>
                  <a:stretch>
                    <a:fillRect/>
                  </a:stretch>
                </p:blipFill>
                <p:spPr>
                  <a:xfrm>
                    <a:off x="8899245" y="4063575"/>
                    <a:ext cx="108864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1" name="Inkt 50">
                    <a:extLst>
                      <a:ext uri="{FF2B5EF4-FFF2-40B4-BE49-F238E27FC236}">
                        <a16:creationId xmlns:a16="http://schemas.microsoft.com/office/drawing/2014/main" id="{F3E0D98B-24C2-F4AD-5848-7D2DD8470BC3}"/>
                      </a:ext>
                    </a:extLst>
                  </p14:cNvPr>
                  <p14:cNvContentPartPr/>
                  <p14:nvPr/>
                </p14:nvContentPartPr>
                <p14:xfrm rot="16200000">
                  <a:off x="2650376" y="3327993"/>
                  <a:ext cx="982440" cy="29520"/>
                </p14:xfrm>
              </p:contentPart>
            </mc:Choice>
            <mc:Fallback xmlns="">
              <p:pic>
                <p:nvPicPr>
                  <p:cNvPr id="51" name="Inkt 50">
                    <a:extLst>
                      <a:ext uri="{FF2B5EF4-FFF2-40B4-BE49-F238E27FC236}">
                        <a16:creationId xmlns:a16="http://schemas.microsoft.com/office/drawing/2014/main" id="{F3E0D98B-24C2-F4AD-5848-7D2DD8470BC3}"/>
                      </a:ext>
                    </a:extLst>
                  </p:cNvPr>
                  <p:cNvPicPr/>
                  <p:nvPr/>
                </p:nvPicPr>
                <p:blipFill>
                  <a:blip r:embed="rId11"/>
                  <a:stretch>
                    <a:fillRect/>
                  </a:stretch>
                </p:blipFill>
                <p:spPr>
                  <a:xfrm rot="16200000">
                    <a:off x="2596376" y="3219993"/>
                    <a:ext cx="109008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2" name="Inkt 51">
                    <a:extLst>
                      <a:ext uri="{FF2B5EF4-FFF2-40B4-BE49-F238E27FC236}">
                        <a16:creationId xmlns:a16="http://schemas.microsoft.com/office/drawing/2014/main" id="{00C6E2F1-9F3C-F899-6A23-21EC37ACA807}"/>
                      </a:ext>
                    </a:extLst>
                  </p14:cNvPr>
                  <p14:cNvContentPartPr/>
                  <p14:nvPr/>
                </p14:nvContentPartPr>
                <p14:xfrm rot="16200000">
                  <a:off x="2907386" y="3327287"/>
                  <a:ext cx="981000" cy="10440"/>
                </p14:xfrm>
              </p:contentPart>
            </mc:Choice>
            <mc:Fallback xmlns="">
              <p:pic>
                <p:nvPicPr>
                  <p:cNvPr id="52" name="Inkt 51">
                    <a:extLst>
                      <a:ext uri="{FF2B5EF4-FFF2-40B4-BE49-F238E27FC236}">
                        <a16:creationId xmlns:a16="http://schemas.microsoft.com/office/drawing/2014/main" id="{00C6E2F1-9F3C-F899-6A23-21EC37ACA807}"/>
                      </a:ext>
                    </a:extLst>
                  </p:cNvPr>
                  <p:cNvPicPr/>
                  <p:nvPr/>
                </p:nvPicPr>
                <p:blipFill>
                  <a:blip r:embed="rId13"/>
                  <a:stretch>
                    <a:fillRect/>
                  </a:stretch>
                </p:blipFill>
                <p:spPr>
                  <a:xfrm rot="16200000">
                    <a:off x="2853386" y="3219287"/>
                    <a:ext cx="1088640" cy="226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
              <p14:nvContentPartPr>
                <p14:cNvPr id="2" name="Inkt 1">
                  <a:extLst>
                    <a:ext uri="{FF2B5EF4-FFF2-40B4-BE49-F238E27FC236}">
                      <a16:creationId xmlns:a16="http://schemas.microsoft.com/office/drawing/2014/main" id="{45488B1E-C04F-A78D-7412-2F5E9D1CD9B0}"/>
                    </a:ext>
                  </a:extLst>
                </p14:cNvPr>
                <p14:cNvContentPartPr/>
                <p14:nvPr/>
              </p14:nvContentPartPr>
              <p14:xfrm>
                <a:off x="8959166" y="4571349"/>
                <a:ext cx="815040" cy="33480"/>
              </p14:xfrm>
            </p:contentPart>
          </mc:Choice>
          <mc:Fallback xmlns="">
            <p:pic>
              <p:nvPicPr>
                <p:cNvPr id="2" name="Inkt 1">
                  <a:extLst>
                    <a:ext uri="{FF2B5EF4-FFF2-40B4-BE49-F238E27FC236}">
                      <a16:creationId xmlns:a16="http://schemas.microsoft.com/office/drawing/2014/main" id="{45488B1E-C04F-A78D-7412-2F5E9D1CD9B0}"/>
                    </a:ext>
                  </a:extLst>
                </p:cNvPr>
                <p:cNvPicPr/>
                <p:nvPr/>
              </p:nvPicPr>
              <p:blipFill>
                <a:blip r:embed="rId17"/>
                <a:stretch>
                  <a:fillRect/>
                </a:stretch>
              </p:blipFill>
              <p:spPr>
                <a:xfrm>
                  <a:off x="8905166" y="4463709"/>
                  <a:ext cx="92268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 name="Inkt 2">
                  <a:extLst>
                    <a:ext uri="{FF2B5EF4-FFF2-40B4-BE49-F238E27FC236}">
                      <a16:creationId xmlns:a16="http://schemas.microsoft.com/office/drawing/2014/main" id="{112254AB-DDF6-23EE-1F8A-1FD0FF179711}"/>
                    </a:ext>
                  </a:extLst>
                </p14:cNvPr>
                <p14:cNvContentPartPr/>
                <p14:nvPr/>
              </p14:nvContentPartPr>
              <p14:xfrm rot="16369755">
                <a:off x="3426163" y="3442774"/>
                <a:ext cx="815040" cy="33480"/>
              </p14:xfrm>
            </p:contentPart>
          </mc:Choice>
          <mc:Fallback xmlns="">
            <p:pic>
              <p:nvPicPr>
                <p:cNvPr id="3" name="Inkt 2">
                  <a:extLst>
                    <a:ext uri="{FF2B5EF4-FFF2-40B4-BE49-F238E27FC236}">
                      <a16:creationId xmlns:a16="http://schemas.microsoft.com/office/drawing/2014/main" id="{112254AB-DDF6-23EE-1F8A-1FD0FF179711}"/>
                    </a:ext>
                  </a:extLst>
                </p:cNvPr>
                <p:cNvPicPr/>
                <p:nvPr/>
              </p:nvPicPr>
              <p:blipFill>
                <a:blip r:embed="rId17"/>
                <a:stretch>
                  <a:fillRect/>
                </a:stretch>
              </p:blipFill>
              <p:spPr>
                <a:xfrm rot="16369755">
                  <a:off x="3372163" y="3335134"/>
                  <a:ext cx="922680" cy="249120"/>
                </a:xfrm>
                <a:prstGeom prst="rect">
                  <a:avLst/>
                </a:prstGeom>
              </p:spPr>
            </p:pic>
          </mc:Fallback>
        </mc:AlternateContent>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1500"/>
                                        <p:tgtEl>
                                          <p:spTgt spid="34"/>
                                        </p:tgtEl>
                                        <p:attrNameLst>
                                          <p:attrName>ppt_x</p:attrName>
                                        </p:attrNameLst>
                                      </p:cBhvr>
                                      <p:tavLst>
                                        <p:tav tm="0">
                                          <p:val>
                                            <p:strVal val="ppt_x"/>
                                          </p:val>
                                        </p:tav>
                                        <p:tav tm="100000">
                                          <p:val>
                                            <p:strVal val="ppt_x"/>
                                          </p:val>
                                        </p:tav>
                                      </p:tavLst>
                                    </p:anim>
                                    <p:anim calcmode="lin" valueType="num">
                                      <p:cBhvr additive="base">
                                        <p:cTn id="23" dur="1500"/>
                                        <p:tgtEl>
                                          <p:spTgt spid="34"/>
                                        </p:tgtEl>
                                        <p:attrNameLst>
                                          <p:attrName>ppt_y</p:attrName>
                                        </p:attrNameLst>
                                      </p:cBhvr>
                                      <p:tavLst>
                                        <p:tav tm="0">
                                          <p:val>
                                            <p:strVal val="ppt_y"/>
                                          </p:val>
                                        </p:tav>
                                        <p:tav tm="100000">
                                          <p:val>
                                            <p:strVal val="1+ppt_h/2"/>
                                          </p:val>
                                        </p:tav>
                                      </p:tavLst>
                                    </p:anim>
                                    <p:set>
                                      <p:cBhvr>
                                        <p:cTn id="24" dur="1" fill="hold">
                                          <p:stCondLst>
                                            <p:cond delay="1499"/>
                                          </p:stCondLst>
                                        </p:cTn>
                                        <p:tgtEl>
                                          <p:spTgt spid="3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29">
          <a:extLst>
            <a:ext uri="{FF2B5EF4-FFF2-40B4-BE49-F238E27FC236}">
              <a16:creationId xmlns:a16="http://schemas.microsoft.com/office/drawing/2014/main" id="{4056B15E-843F-444F-8916-26A368A00382}"/>
            </a:ext>
          </a:extLst>
        </p:cNvPr>
        <p:cNvGrpSpPr/>
        <p:nvPr/>
      </p:nvGrpSpPr>
      <p:grpSpPr>
        <a:xfrm>
          <a:off x="0" y="0"/>
          <a:ext cx="0" cy="0"/>
          <a:chOff x="0" y="0"/>
          <a:chExt cx="0" cy="0"/>
        </a:xfrm>
      </p:grpSpPr>
      <p:sp>
        <p:nvSpPr>
          <p:cNvPr id="132" name="Google Shape;132;g2d17701bccb_0_65">
            <a:extLst>
              <a:ext uri="{FF2B5EF4-FFF2-40B4-BE49-F238E27FC236}">
                <a16:creationId xmlns:a16="http://schemas.microsoft.com/office/drawing/2014/main" id="{EF66AF29-9515-164B-3A5D-7753E49E069F}"/>
              </a:ext>
            </a:extLst>
          </p:cNvPr>
          <p:cNvSpPr txBox="1"/>
          <p:nvPr/>
        </p:nvSpPr>
        <p:spPr>
          <a:xfrm>
            <a:off x="706850" y="644925"/>
            <a:ext cx="5612670" cy="16971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NL" sz="4400">
                <a:solidFill>
                  <a:schemeClr val="tx1"/>
                </a:solidFill>
                <a:latin typeface="Effra" panose="02000506080000020004" pitchFamily="2" charset="0"/>
              </a:rPr>
              <a:t>Voorbeeld (2024-II)</a:t>
            </a:r>
          </a:p>
        </p:txBody>
      </p:sp>
      <p:pic>
        <p:nvPicPr>
          <p:cNvPr id="7" name="Afbeelding 6">
            <a:extLst>
              <a:ext uri="{FF2B5EF4-FFF2-40B4-BE49-F238E27FC236}">
                <a16:creationId xmlns:a16="http://schemas.microsoft.com/office/drawing/2014/main" id="{022D33F5-90F9-7AAA-95C8-EA44A3E82796}"/>
              </a:ext>
            </a:extLst>
          </p:cNvPr>
          <p:cNvPicPr>
            <a:picLocks noChangeAspect="1"/>
          </p:cNvPicPr>
          <p:nvPr/>
        </p:nvPicPr>
        <p:blipFill>
          <a:blip r:embed="rId3"/>
          <a:stretch>
            <a:fillRect/>
          </a:stretch>
        </p:blipFill>
        <p:spPr>
          <a:xfrm>
            <a:off x="5801360" y="135417"/>
            <a:ext cx="6241383" cy="6599280"/>
          </a:xfrm>
          <a:prstGeom prst="rect">
            <a:avLst/>
          </a:prstGeom>
        </p:spPr>
      </p:pic>
      <p:grpSp>
        <p:nvGrpSpPr>
          <p:cNvPr id="16" name="Groep 15">
            <a:extLst>
              <a:ext uri="{FF2B5EF4-FFF2-40B4-BE49-F238E27FC236}">
                <a16:creationId xmlns:a16="http://schemas.microsoft.com/office/drawing/2014/main" id="{F2928B80-1928-2CE7-E5F1-724D02F565F8}"/>
              </a:ext>
            </a:extLst>
          </p:cNvPr>
          <p:cNvGrpSpPr/>
          <p:nvPr/>
        </p:nvGrpSpPr>
        <p:grpSpPr>
          <a:xfrm>
            <a:off x="6480958" y="5088504"/>
            <a:ext cx="4195732" cy="174376"/>
            <a:chOff x="6440317" y="5047864"/>
            <a:chExt cx="4729421" cy="193172"/>
          </a:xfrm>
        </p:grpSpPr>
        <p:pic>
          <p:nvPicPr>
            <p:cNvPr id="13" name="Afbeelding 12">
              <a:extLst>
                <a:ext uri="{FF2B5EF4-FFF2-40B4-BE49-F238E27FC236}">
                  <a16:creationId xmlns:a16="http://schemas.microsoft.com/office/drawing/2014/main" id="{206973C7-07C8-70D8-2A7F-B5E6098F9A42}"/>
                </a:ext>
              </a:extLst>
            </p:cNvPr>
            <p:cNvPicPr>
              <a:picLocks noChangeAspect="1"/>
            </p:cNvPicPr>
            <p:nvPr/>
          </p:nvPicPr>
          <p:blipFill>
            <a:blip r:embed="rId4"/>
            <a:stretch>
              <a:fillRect/>
            </a:stretch>
          </p:blipFill>
          <p:spPr>
            <a:xfrm>
              <a:off x="6440317" y="5047864"/>
              <a:ext cx="4430883" cy="193172"/>
            </a:xfrm>
            <a:prstGeom prst="rect">
              <a:avLst/>
            </a:prstGeom>
          </p:spPr>
        </p:pic>
        <p:pic>
          <p:nvPicPr>
            <p:cNvPr id="15" name="Afbeelding 14">
              <a:extLst>
                <a:ext uri="{FF2B5EF4-FFF2-40B4-BE49-F238E27FC236}">
                  <a16:creationId xmlns:a16="http://schemas.microsoft.com/office/drawing/2014/main" id="{A6A38A17-05CF-6BC0-05E3-3F6622946F99}"/>
                </a:ext>
              </a:extLst>
            </p:cNvPr>
            <p:cNvPicPr>
              <a:picLocks noChangeAspect="1"/>
            </p:cNvPicPr>
            <p:nvPr/>
          </p:nvPicPr>
          <p:blipFill>
            <a:blip r:embed="rId5"/>
            <a:stretch>
              <a:fillRect/>
            </a:stretch>
          </p:blipFill>
          <p:spPr>
            <a:xfrm>
              <a:off x="10871200" y="5047864"/>
              <a:ext cx="298538" cy="193172"/>
            </a:xfrm>
            <a:prstGeom prst="rect">
              <a:avLst/>
            </a:prstGeom>
          </p:spPr>
        </p:pic>
      </p:grpSp>
      <p:grpSp>
        <p:nvGrpSpPr>
          <p:cNvPr id="25" name="Groep 24">
            <a:extLst>
              <a:ext uri="{FF2B5EF4-FFF2-40B4-BE49-F238E27FC236}">
                <a16:creationId xmlns:a16="http://schemas.microsoft.com/office/drawing/2014/main" id="{FDDF391C-E40A-64F1-97B1-18A9001ACFD0}"/>
              </a:ext>
            </a:extLst>
          </p:cNvPr>
          <p:cNvGrpSpPr/>
          <p:nvPr/>
        </p:nvGrpSpPr>
        <p:grpSpPr>
          <a:xfrm>
            <a:off x="1545791" y="2054247"/>
            <a:ext cx="3400063" cy="4680450"/>
            <a:chOff x="1545791" y="2054247"/>
            <a:chExt cx="3400063" cy="4680450"/>
          </a:xfrm>
        </p:grpSpPr>
        <p:grpSp>
          <p:nvGrpSpPr>
            <p:cNvPr id="26" name="Groep 25">
              <a:extLst>
                <a:ext uri="{FF2B5EF4-FFF2-40B4-BE49-F238E27FC236}">
                  <a16:creationId xmlns:a16="http://schemas.microsoft.com/office/drawing/2014/main" id="{AF4B1B0A-9693-3198-9CDA-54519786378C}"/>
                </a:ext>
              </a:extLst>
            </p:cNvPr>
            <p:cNvGrpSpPr/>
            <p:nvPr/>
          </p:nvGrpSpPr>
          <p:grpSpPr>
            <a:xfrm>
              <a:off x="1545791" y="2054247"/>
              <a:ext cx="3400063" cy="4680450"/>
              <a:chOff x="1545791" y="2054247"/>
              <a:chExt cx="3400063" cy="4680450"/>
            </a:xfrm>
          </p:grpSpPr>
          <p:pic>
            <p:nvPicPr>
              <p:cNvPr id="28" name="Afbeelding 27">
                <a:extLst>
                  <a:ext uri="{FF2B5EF4-FFF2-40B4-BE49-F238E27FC236}">
                    <a16:creationId xmlns:a16="http://schemas.microsoft.com/office/drawing/2014/main" id="{098451F9-2AA4-BBF3-C56C-ABE04898CFEA}"/>
                  </a:ext>
                </a:extLst>
              </p:cNvPr>
              <p:cNvPicPr>
                <a:picLocks noChangeAspect="1"/>
              </p:cNvPicPr>
              <p:nvPr/>
            </p:nvPicPr>
            <p:blipFill>
              <a:blip r:embed="rId6"/>
              <a:stretch>
                <a:fillRect/>
              </a:stretch>
            </p:blipFill>
            <p:spPr>
              <a:xfrm rot="16200000">
                <a:off x="638470" y="2961568"/>
                <a:ext cx="4680450" cy="2865807"/>
              </a:xfrm>
              <a:prstGeom prst="rect">
                <a:avLst/>
              </a:prstGeom>
            </p:spPr>
          </p:pic>
          <p:grpSp>
            <p:nvGrpSpPr>
              <p:cNvPr id="29" name="Groep 28">
                <a:extLst>
                  <a:ext uri="{FF2B5EF4-FFF2-40B4-BE49-F238E27FC236}">
                    <a16:creationId xmlns:a16="http://schemas.microsoft.com/office/drawing/2014/main" id="{FC3B6F14-6A33-59E1-07B6-2DABCFF3AB10}"/>
                  </a:ext>
                </a:extLst>
              </p:cNvPr>
              <p:cNvGrpSpPr/>
              <p:nvPr/>
            </p:nvGrpSpPr>
            <p:grpSpPr>
              <a:xfrm rot="16200000">
                <a:off x="2760800" y="4373023"/>
                <a:ext cx="4195732" cy="174376"/>
                <a:chOff x="6440317" y="5047864"/>
                <a:chExt cx="4729421" cy="193172"/>
              </a:xfrm>
            </p:grpSpPr>
            <p:pic>
              <p:nvPicPr>
                <p:cNvPr id="30" name="Afbeelding 29">
                  <a:extLst>
                    <a:ext uri="{FF2B5EF4-FFF2-40B4-BE49-F238E27FC236}">
                      <a16:creationId xmlns:a16="http://schemas.microsoft.com/office/drawing/2014/main" id="{D87C0C20-E5C7-DBCA-583B-AE449A500056}"/>
                    </a:ext>
                  </a:extLst>
                </p:cNvPr>
                <p:cNvPicPr>
                  <a:picLocks noChangeAspect="1"/>
                </p:cNvPicPr>
                <p:nvPr/>
              </p:nvPicPr>
              <p:blipFill>
                <a:blip r:embed="rId4"/>
                <a:stretch>
                  <a:fillRect/>
                </a:stretch>
              </p:blipFill>
              <p:spPr>
                <a:xfrm>
                  <a:off x="6440317" y="5047864"/>
                  <a:ext cx="4430883" cy="193172"/>
                </a:xfrm>
                <a:prstGeom prst="rect">
                  <a:avLst/>
                </a:prstGeom>
              </p:spPr>
            </p:pic>
            <p:pic>
              <p:nvPicPr>
                <p:cNvPr id="31" name="Afbeelding 30">
                  <a:extLst>
                    <a:ext uri="{FF2B5EF4-FFF2-40B4-BE49-F238E27FC236}">
                      <a16:creationId xmlns:a16="http://schemas.microsoft.com/office/drawing/2014/main" id="{2F963E40-110D-7AED-3D57-60FC7BEC4278}"/>
                    </a:ext>
                  </a:extLst>
                </p:cNvPr>
                <p:cNvPicPr>
                  <a:picLocks noChangeAspect="1"/>
                </p:cNvPicPr>
                <p:nvPr/>
              </p:nvPicPr>
              <p:blipFill>
                <a:blip r:embed="rId5"/>
                <a:stretch>
                  <a:fillRect/>
                </a:stretch>
              </p:blipFill>
              <p:spPr>
                <a:xfrm>
                  <a:off x="10871200" y="5047864"/>
                  <a:ext cx="298538" cy="193172"/>
                </a:xfrm>
                <a:prstGeom prst="rect">
                  <a:avLst/>
                </a:prstGeom>
              </p:spPr>
            </p:pic>
          </p:grpSp>
        </p:grpSp>
        <p:pic>
          <p:nvPicPr>
            <p:cNvPr id="27" name="Afbeelding 26">
              <a:extLst>
                <a:ext uri="{FF2B5EF4-FFF2-40B4-BE49-F238E27FC236}">
                  <a16:creationId xmlns:a16="http://schemas.microsoft.com/office/drawing/2014/main" id="{4ABC16A1-DA7F-5734-4787-347DC36AA2BF}"/>
                </a:ext>
              </a:extLst>
            </p:cNvPr>
            <p:cNvPicPr>
              <a:picLocks noChangeAspect="1"/>
            </p:cNvPicPr>
            <p:nvPr/>
          </p:nvPicPr>
          <p:blipFill>
            <a:blip r:embed="rId7"/>
            <a:stretch>
              <a:fillRect/>
            </a:stretch>
          </p:blipFill>
          <p:spPr>
            <a:xfrm rot="16200000">
              <a:off x="2695994" y="2105080"/>
              <a:ext cx="262972" cy="228671"/>
            </a:xfrm>
            <a:prstGeom prst="rect">
              <a:avLst/>
            </a:prstGeom>
          </p:spPr>
        </p:pic>
      </p:grpSp>
      <p:grpSp>
        <p:nvGrpSpPr>
          <p:cNvPr id="60" name="Groep 59">
            <a:extLst>
              <a:ext uri="{FF2B5EF4-FFF2-40B4-BE49-F238E27FC236}">
                <a16:creationId xmlns:a16="http://schemas.microsoft.com/office/drawing/2014/main" id="{CDB5C605-772F-1AEF-EFF2-CE8FAAF93713}"/>
              </a:ext>
            </a:extLst>
          </p:cNvPr>
          <p:cNvGrpSpPr/>
          <p:nvPr/>
        </p:nvGrpSpPr>
        <p:grpSpPr>
          <a:xfrm>
            <a:off x="2726879" y="5201285"/>
            <a:ext cx="297663" cy="195268"/>
            <a:chOff x="2870687" y="5416425"/>
            <a:chExt cx="297663" cy="195268"/>
          </a:xfrm>
        </p:grpSpPr>
        <p:pic>
          <p:nvPicPr>
            <p:cNvPr id="56" name="Afbeelding 55">
              <a:extLst>
                <a:ext uri="{FF2B5EF4-FFF2-40B4-BE49-F238E27FC236}">
                  <a16:creationId xmlns:a16="http://schemas.microsoft.com/office/drawing/2014/main" id="{6E09A441-09A1-B84B-3136-E485F312A82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2870687" y="5416425"/>
              <a:ext cx="216015" cy="195268"/>
            </a:xfrm>
            <a:prstGeom prst="rect">
              <a:avLst/>
            </a:prstGeom>
          </p:spPr>
        </p:pic>
        <p:pic>
          <p:nvPicPr>
            <p:cNvPr id="57" name="Afbeelding 56">
              <a:extLst>
                <a:ext uri="{FF2B5EF4-FFF2-40B4-BE49-F238E27FC236}">
                  <a16:creationId xmlns:a16="http://schemas.microsoft.com/office/drawing/2014/main" id="{206EA4A8-2C61-9F13-F519-90C5544251B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2952335" y="5416425"/>
              <a:ext cx="216015" cy="195268"/>
            </a:xfrm>
            <a:prstGeom prst="rect">
              <a:avLst/>
            </a:prstGeom>
          </p:spPr>
        </p:pic>
      </p:grpSp>
      <p:cxnSp>
        <p:nvCxnSpPr>
          <p:cNvPr id="131" name="Rechte verbindingslijn met pijl 130">
            <a:extLst>
              <a:ext uri="{FF2B5EF4-FFF2-40B4-BE49-F238E27FC236}">
                <a16:creationId xmlns:a16="http://schemas.microsoft.com/office/drawing/2014/main" id="{B1A74EB4-F487-CD3F-CE73-9BEEA7F2662A}"/>
              </a:ext>
            </a:extLst>
          </p:cNvPr>
          <p:cNvCxnSpPr>
            <a:cxnSpLocks/>
          </p:cNvCxnSpPr>
          <p:nvPr/>
        </p:nvCxnSpPr>
        <p:spPr>
          <a:xfrm>
            <a:off x="3024542" y="5305480"/>
            <a:ext cx="1746936"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grpSp>
        <p:nvGrpSpPr>
          <p:cNvPr id="2" name="Groep 1">
            <a:extLst>
              <a:ext uri="{FF2B5EF4-FFF2-40B4-BE49-F238E27FC236}">
                <a16:creationId xmlns:a16="http://schemas.microsoft.com/office/drawing/2014/main" id="{41764F80-51F9-5F81-41E4-AF4AD68901F9}"/>
              </a:ext>
            </a:extLst>
          </p:cNvPr>
          <p:cNvGrpSpPr/>
          <p:nvPr/>
        </p:nvGrpSpPr>
        <p:grpSpPr>
          <a:xfrm>
            <a:off x="2285125" y="4856783"/>
            <a:ext cx="1686840" cy="195268"/>
            <a:chOff x="2281751" y="4835918"/>
            <a:chExt cx="1686840" cy="195268"/>
          </a:xfrm>
        </p:grpSpPr>
        <p:pic>
          <p:nvPicPr>
            <p:cNvPr id="3" name="Afbeelding 2">
              <a:extLst>
                <a:ext uri="{FF2B5EF4-FFF2-40B4-BE49-F238E27FC236}">
                  <a16:creationId xmlns:a16="http://schemas.microsoft.com/office/drawing/2014/main" id="{0AF70691-5882-8429-FC45-4CFFAAD9164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2281751" y="4835918"/>
              <a:ext cx="216015" cy="195268"/>
            </a:xfrm>
            <a:prstGeom prst="rect">
              <a:avLst/>
            </a:prstGeom>
          </p:spPr>
        </p:pic>
        <p:pic>
          <p:nvPicPr>
            <p:cNvPr id="4" name="Afbeelding 3">
              <a:extLst>
                <a:ext uri="{FF2B5EF4-FFF2-40B4-BE49-F238E27FC236}">
                  <a16:creationId xmlns:a16="http://schemas.microsoft.com/office/drawing/2014/main" id="{EEF8E18A-A61F-E475-5CD1-E813BCE1555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3752577" y="4835918"/>
              <a:ext cx="216014" cy="195268"/>
            </a:xfrm>
            <a:prstGeom prst="rect">
              <a:avLst/>
            </a:prstGeom>
          </p:spPr>
        </p:pic>
      </p:grpSp>
      <p:grpSp>
        <p:nvGrpSpPr>
          <p:cNvPr id="5" name="Groep 4">
            <a:extLst>
              <a:ext uri="{FF2B5EF4-FFF2-40B4-BE49-F238E27FC236}">
                <a16:creationId xmlns:a16="http://schemas.microsoft.com/office/drawing/2014/main" id="{665C2B4A-83FE-9BE1-5DA2-23052F7DFC00}"/>
              </a:ext>
            </a:extLst>
          </p:cNvPr>
          <p:cNvGrpSpPr/>
          <p:nvPr/>
        </p:nvGrpSpPr>
        <p:grpSpPr>
          <a:xfrm>
            <a:off x="2928004" y="5935497"/>
            <a:ext cx="297663" cy="195268"/>
            <a:chOff x="2870687" y="5416425"/>
            <a:chExt cx="297663" cy="195268"/>
          </a:xfrm>
        </p:grpSpPr>
        <p:pic>
          <p:nvPicPr>
            <p:cNvPr id="6" name="Afbeelding 5">
              <a:extLst>
                <a:ext uri="{FF2B5EF4-FFF2-40B4-BE49-F238E27FC236}">
                  <a16:creationId xmlns:a16="http://schemas.microsoft.com/office/drawing/2014/main" id="{E6A80F45-E30F-50D7-2025-A7FE9A14DFE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2870687" y="5416425"/>
              <a:ext cx="216015" cy="195268"/>
            </a:xfrm>
            <a:prstGeom prst="rect">
              <a:avLst/>
            </a:prstGeom>
          </p:spPr>
        </p:pic>
        <p:pic>
          <p:nvPicPr>
            <p:cNvPr id="8" name="Afbeelding 7">
              <a:extLst>
                <a:ext uri="{FF2B5EF4-FFF2-40B4-BE49-F238E27FC236}">
                  <a16:creationId xmlns:a16="http://schemas.microsoft.com/office/drawing/2014/main" id="{57BF7291-ECB8-9C0F-0AFC-5D2DB36CE9C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2952335" y="5416425"/>
              <a:ext cx="216015" cy="195268"/>
            </a:xfrm>
            <a:prstGeom prst="rect">
              <a:avLst/>
            </a:prstGeom>
          </p:spPr>
        </p:pic>
      </p:grpSp>
      <p:sp>
        <p:nvSpPr>
          <p:cNvPr id="9" name="Vermenigvuldigingsteken 8">
            <a:extLst>
              <a:ext uri="{FF2B5EF4-FFF2-40B4-BE49-F238E27FC236}">
                <a16:creationId xmlns:a16="http://schemas.microsoft.com/office/drawing/2014/main" id="{0C906499-56DE-3411-4B11-79F6E29428E7}"/>
              </a:ext>
            </a:extLst>
          </p:cNvPr>
          <p:cNvSpPr/>
          <p:nvPr/>
        </p:nvSpPr>
        <p:spPr>
          <a:xfrm>
            <a:off x="10405561" y="5432187"/>
            <a:ext cx="271128" cy="257413"/>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0" name="Rechte verbindingslijn met pijl 9">
            <a:extLst>
              <a:ext uri="{FF2B5EF4-FFF2-40B4-BE49-F238E27FC236}">
                <a16:creationId xmlns:a16="http://schemas.microsoft.com/office/drawing/2014/main" id="{ADFCCB13-9994-2C2C-7649-C7A1B1CDD459}"/>
              </a:ext>
            </a:extLst>
          </p:cNvPr>
          <p:cNvCxnSpPr>
            <a:cxnSpLocks/>
          </p:cNvCxnSpPr>
          <p:nvPr/>
        </p:nvCxnSpPr>
        <p:spPr>
          <a:xfrm>
            <a:off x="3225667" y="6029380"/>
            <a:ext cx="1545811"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grpSp>
        <p:nvGrpSpPr>
          <p:cNvPr id="11" name="Groep 10">
            <a:extLst>
              <a:ext uri="{FF2B5EF4-FFF2-40B4-BE49-F238E27FC236}">
                <a16:creationId xmlns:a16="http://schemas.microsoft.com/office/drawing/2014/main" id="{77D846CD-1C99-BCD4-E80B-3DF898724EC5}"/>
              </a:ext>
            </a:extLst>
          </p:cNvPr>
          <p:cNvGrpSpPr/>
          <p:nvPr/>
        </p:nvGrpSpPr>
        <p:grpSpPr>
          <a:xfrm>
            <a:off x="3126836" y="2842007"/>
            <a:ext cx="6807409" cy="1762822"/>
            <a:chOff x="3126836" y="2842007"/>
            <a:chExt cx="6807409" cy="1762822"/>
          </a:xfrm>
        </p:grpSpPr>
        <p:grpSp>
          <p:nvGrpSpPr>
            <p:cNvPr id="12" name="Groep 11">
              <a:extLst>
                <a:ext uri="{FF2B5EF4-FFF2-40B4-BE49-F238E27FC236}">
                  <a16:creationId xmlns:a16="http://schemas.microsoft.com/office/drawing/2014/main" id="{9CF79CAA-B0C0-838D-87EB-8052782F6EA6}"/>
                </a:ext>
              </a:extLst>
            </p:cNvPr>
            <p:cNvGrpSpPr/>
            <p:nvPr/>
          </p:nvGrpSpPr>
          <p:grpSpPr>
            <a:xfrm>
              <a:off x="3126836" y="2842007"/>
              <a:ext cx="6807409" cy="1340008"/>
              <a:chOff x="3126836" y="2842007"/>
              <a:chExt cx="6807409" cy="1340008"/>
            </a:xfrm>
          </p:grpSpPr>
          <mc:AlternateContent xmlns:mc="http://schemas.openxmlformats.org/markup-compatibility/2006" xmlns:p14="http://schemas.microsoft.com/office/powerpoint/2010/main">
            <mc:Choice Requires="p14">
              <p:contentPart p14:bwMode="auto" r:id="rId10">
                <p14:nvContentPartPr>
                  <p14:cNvPr id="18" name="Inkt 17">
                    <a:extLst>
                      <a:ext uri="{FF2B5EF4-FFF2-40B4-BE49-F238E27FC236}">
                        <a16:creationId xmlns:a16="http://schemas.microsoft.com/office/drawing/2014/main" id="{4A24B069-20B2-C5F7-16AB-D92F8BFE0A73}"/>
                      </a:ext>
                    </a:extLst>
                  </p14:cNvPr>
                  <p14:cNvContentPartPr/>
                  <p14:nvPr/>
                </p14:nvContentPartPr>
                <p14:xfrm>
                  <a:off x="8943885" y="3933615"/>
                  <a:ext cx="982440" cy="29520"/>
                </p14:xfrm>
              </p:contentPart>
            </mc:Choice>
            <mc:Fallback xmlns="">
              <p:pic>
                <p:nvPicPr>
                  <p:cNvPr id="37" name="Inkt 36">
                    <a:extLst>
                      <a:ext uri="{FF2B5EF4-FFF2-40B4-BE49-F238E27FC236}">
                        <a16:creationId xmlns:a16="http://schemas.microsoft.com/office/drawing/2014/main" id="{B4A38913-0468-12AE-695C-19F438ABD840}"/>
                      </a:ext>
                    </a:extLst>
                  </p:cNvPr>
                  <p:cNvPicPr/>
                  <p:nvPr/>
                </p:nvPicPr>
                <p:blipFill>
                  <a:blip r:embed="rId11"/>
                  <a:stretch>
                    <a:fillRect/>
                  </a:stretch>
                </p:blipFill>
                <p:spPr>
                  <a:xfrm>
                    <a:off x="8889885" y="3825615"/>
                    <a:ext cx="109008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9" name="Inkt 18">
                    <a:extLst>
                      <a:ext uri="{FF2B5EF4-FFF2-40B4-BE49-F238E27FC236}">
                        <a16:creationId xmlns:a16="http://schemas.microsoft.com/office/drawing/2014/main" id="{5C2C80AA-B7F3-615E-A5D5-648FE89379DC}"/>
                      </a:ext>
                    </a:extLst>
                  </p14:cNvPr>
                  <p14:cNvContentPartPr/>
                  <p14:nvPr/>
                </p14:nvContentPartPr>
                <p14:xfrm>
                  <a:off x="8953245" y="4171575"/>
                  <a:ext cx="981000" cy="10440"/>
                </p14:xfrm>
              </p:contentPart>
            </mc:Choice>
            <mc:Fallback xmlns="">
              <p:pic>
                <p:nvPicPr>
                  <p:cNvPr id="38" name="Inkt 37">
                    <a:extLst>
                      <a:ext uri="{FF2B5EF4-FFF2-40B4-BE49-F238E27FC236}">
                        <a16:creationId xmlns:a16="http://schemas.microsoft.com/office/drawing/2014/main" id="{6955DF7A-8BD3-F0F1-E921-33A8DAB5376B}"/>
                      </a:ext>
                    </a:extLst>
                  </p:cNvPr>
                  <p:cNvPicPr/>
                  <p:nvPr/>
                </p:nvPicPr>
                <p:blipFill>
                  <a:blip r:embed="rId13"/>
                  <a:stretch>
                    <a:fillRect/>
                  </a:stretch>
                </p:blipFill>
                <p:spPr>
                  <a:xfrm>
                    <a:off x="8899245" y="4063575"/>
                    <a:ext cx="108864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0" name="Inkt 19">
                    <a:extLst>
                      <a:ext uri="{FF2B5EF4-FFF2-40B4-BE49-F238E27FC236}">
                        <a16:creationId xmlns:a16="http://schemas.microsoft.com/office/drawing/2014/main" id="{CC388E08-739B-31D9-0379-F75F1E6A2276}"/>
                      </a:ext>
                    </a:extLst>
                  </p14:cNvPr>
                  <p14:cNvContentPartPr/>
                  <p14:nvPr/>
                </p14:nvContentPartPr>
                <p14:xfrm rot="16200000">
                  <a:off x="2650376" y="3327993"/>
                  <a:ext cx="982440" cy="29520"/>
                </p14:xfrm>
              </p:contentPart>
            </mc:Choice>
            <mc:Fallback xmlns="">
              <p:pic>
                <p:nvPicPr>
                  <p:cNvPr id="51" name="Inkt 50">
                    <a:extLst>
                      <a:ext uri="{FF2B5EF4-FFF2-40B4-BE49-F238E27FC236}">
                        <a16:creationId xmlns:a16="http://schemas.microsoft.com/office/drawing/2014/main" id="{F3E0D98B-24C2-F4AD-5848-7D2DD8470BC3}"/>
                      </a:ext>
                    </a:extLst>
                  </p:cNvPr>
                  <p:cNvPicPr/>
                  <p:nvPr/>
                </p:nvPicPr>
                <p:blipFill>
                  <a:blip r:embed="rId11"/>
                  <a:stretch>
                    <a:fillRect/>
                  </a:stretch>
                </p:blipFill>
                <p:spPr>
                  <a:xfrm rot="16200000">
                    <a:off x="2596376" y="3219993"/>
                    <a:ext cx="109008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 name="Inkt 20">
                    <a:extLst>
                      <a:ext uri="{FF2B5EF4-FFF2-40B4-BE49-F238E27FC236}">
                        <a16:creationId xmlns:a16="http://schemas.microsoft.com/office/drawing/2014/main" id="{B6082A6B-FEF4-E26D-2BEC-E44C94BDEE41}"/>
                      </a:ext>
                    </a:extLst>
                  </p14:cNvPr>
                  <p14:cNvContentPartPr/>
                  <p14:nvPr/>
                </p14:nvContentPartPr>
                <p14:xfrm rot="16200000">
                  <a:off x="2907386" y="3327287"/>
                  <a:ext cx="981000" cy="10440"/>
                </p14:xfrm>
              </p:contentPart>
            </mc:Choice>
            <mc:Fallback xmlns="">
              <p:pic>
                <p:nvPicPr>
                  <p:cNvPr id="52" name="Inkt 51">
                    <a:extLst>
                      <a:ext uri="{FF2B5EF4-FFF2-40B4-BE49-F238E27FC236}">
                        <a16:creationId xmlns:a16="http://schemas.microsoft.com/office/drawing/2014/main" id="{00C6E2F1-9F3C-F899-6A23-21EC37ACA807}"/>
                      </a:ext>
                    </a:extLst>
                  </p:cNvPr>
                  <p:cNvPicPr/>
                  <p:nvPr/>
                </p:nvPicPr>
                <p:blipFill>
                  <a:blip r:embed="rId13"/>
                  <a:stretch>
                    <a:fillRect/>
                  </a:stretch>
                </p:blipFill>
                <p:spPr>
                  <a:xfrm rot="16200000">
                    <a:off x="2853386" y="3219287"/>
                    <a:ext cx="1088640" cy="226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
              <p14:nvContentPartPr>
                <p14:cNvPr id="14" name="Inkt 13">
                  <a:extLst>
                    <a:ext uri="{FF2B5EF4-FFF2-40B4-BE49-F238E27FC236}">
                      <a16:creationId xmlns:a16="http://schemas.microsoft.com/office/drawing/2014/main" id="{899E9144-1869-8B22-B657-803AA268FF1A}"/>
                    </a:ext>
                  </a:extLst>
                </p14:cNvPr>
                <p14:cNvContentPartPr/>
                <p14:nvPr/>
              </p14:nvContentPartPr>
              <p14:xfrm>
                <a:off x="8959166" y="4571349"/>
                <a:ext cx="815040" cy="33480"/>
              </p14:xfrm>
            </p:contentPart>
          </mc:Choice>
          <mc:Fallback xmlns="">
            <p:pic>
              <p:nvPicPr>
                <p:cNvPr id="14" name="Inkt 13">
                  <a:extLst>
                    <a:ext uri="{FF2B5EF4-FFF2-40B4-BE49-F238E27FC236}">
                      <a16:creationId xmlns:a16="http://schemas.microsoft.com/office/drawing/2014/main" id="{899E9144-1869-8B22-B657-803AA268FF1A}"/>
                    </a:ext>
                  </a:extLst>
                </p:cNvPr>
                <p:cNvPicPr/>
                <p:nvPr/>
              </p:nvPicPr>
              <p:blipFill>
                <a:blip r:embed="rId17"/>
                <a:stretch>
                  <a:fillRect/>
                </a:stretch>
              </p:blipFill>
              <p:spPr>
                <a:xfrm>
                  <a:off x="8905166" y="4463709"/>
                  <a:ext cx="92268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7" name="Inkt 16">
                  <a:extLst>
                    <a:ext uri="{FF2B5EF4-FFF2-40B4-BE49-F238E27FC236}">
                      <a16:creationId xmlns:a16="http://schemas.microsoft.com/office/drawing/2014/main" id="{FADC3EB0-E6DD-0762-3E3A-2C8A918EB060}"/>
                    </a:ext>
                  </a:extLst>
                </p14:cNvPr>
                <p14:cNvContentPartPr/>
                <p14:nvPr/>
              </p14:nvContentPartPr>
              <p14:xfrm rot="16369755">
                <a:off x="3426163" y="3442774"/>
                <a:ext cx="815040" cy="33480"/>
              </p14:xfrm>
            </p:contentPart>
          </mc:Choice>
          <mc:Fallback xmlns="">
            <p:pic>
              <p:nvPicPr>
                <p:cNvPr id="17" name="Inkt 16">
                  <a:extLst>
                    <a:ext uri="{FF2B5EF4-FFF2-40B4-BE49-F238E27FC236}">
                      <a16:creationId xmlns:a16="http://schemas.microsoft.com/office/drawing/2014/main" id="{FADC3EB0-E6DD-0762-3E3A-2C8A918EB060}"/>
                    </a:ext>
                  </a:extLst>
                </p:cNvPr>
                <p:cNvPicPr/>
                <p:nvPr/>
              </p:nvPicPr>
              <p:blipFill>
                <a:blip r:embed="rId17"/>
                <a:stretch>
                  <a:fillRect/>
                </a:stretch>
              </p:blipFill>
              <p:spPr>
                <a:xfrm rot="16369755">
                  <a:off x="3372163" y="3335134"/>
                  <a:ext cx="922680" cy="249120"/>
                </a:xfrm>
                <a:prstGeom prst="rect">
                  <a:avLst/>
                </a:prstGeom>
              </p:spPr>
            </p:pic>
          </mc:Fallback>
        </mc:AlternateContent>
      </p:grpSp>
    </p:spTree>
    <p:extLst>
      <p:ext uri="{BB962C8B-B14F-4D97-AF65-F5344CB8AC3E}">
        <p14:creationId xmlns:p14="http://schemas.microsoft.com/office/powerpoint/2010/main" val="334224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500"/>
                                        <p:tgtEl>
                                          <p:spTgt spid="2"/>
                                        </p:tgtEl>
                                        <p:attrNameLst>
                                          <p:attrName>ppt_x</p:attrName>
                                        </p:attrNameLst>
                                      </p:cBhvr>
                                      <p:tavLst>
                                        <p:tav tm="0">
                                          <p:val>
                                            <p:strVal val="ppt_x"/>
                                          </p:val>
                                        </p:tav>
                                        <p:tav tm="100000">
                                          <p:val>
                                            <p:strVal val="ppt_x"/>
                                          </p:val>
                                        </p:tav>
                                      </p:tavLst>
                                    </p:anim>
                                    <p:anim calcmode="lin" valueType="num">
                                      <p:cBhvr additive="base">
                                        <p:cTn id="7" dur="1500"/>
                                        <p:tgtEl>
                                          <p:spTgt spid="2"/>
                                        </p:tgtEl>
                                        <p:attrNameLst>
                                          <p:attrName>ppt_y</p:attrName>
                                        </p:attrNameLst>
                                      </p:cBhvr>
                                      <p:tavLst>
                                        <p:tav tm="0">
                                          <p:val>
                                            <p:strVal val="ppt_y"/>
                                          </p:val>
                                        </p:tav>
                                        <p:tav tm="100000">
                                          <p:val>
                                            <p:strVal val="1+ppt_h/2"/>
                                          </p:val>
                                        </p:tav>
                                      </p:tavLst>
                                    </p:anim>
                                    <p:set>
                                      <p:cBhvr>
                                        <p:cTn id="8" dur="1" fill="hold">
                                          <p:stCondLst>
                                            <p:cond delay="1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29">
          <a:extLst>
            <a:ext uri="{FF2B5EF4-FFF2-40B4-BE49-F238E27FC236}">
              <a16:creationId xmlns:a16="http://schemas.microsoft.com/office/drawing/2014/main" id="{76C2E69B-BD02-309B-418C-2AEAA7375B35}"/>
            </a:ext>
          </a:extLst>
        </p:cNvPr>
        <p:cNvGrpSpPr/>
        <p:nvPr/>
      </p:nvGrpSpPr>
      <p:grpSpPr>
        <a:xfrm>
          <a:off x="0" y="0"/>
          <a:ext cx="0" cy="0"/>
          <a:chOff x="0" y="0"/>
          <a:chExt cx="0" cy="0"/>
        </a:xfrm>
      </p:grpSpPr>
      <p:sp>
        <p:nvSpPr>
          <p:cNvPr id="132" name="Google Shape;132;g2d17701bccb_0_65">
            <a:extLst>
              <a:ext uri="{FF2B5EF4-FFF2-40B4-BE49-F238E27FC236}">
                <a16:creationId xmlns:a16="http://schemas.microsoft.com/office/drawing/2014/main" id="{5FBF62E4-9AD0-C690-2FDE-74620081AD0D}"/>
              </a:ext>
            </a:extLst>
          </p:cNvPr>
          <p:cNvSpPr txBox="1"/>
          <p:nvPr/>
        </p:nvSpPr>
        <p:spPr>
          <a:xfrm>
            <a:off x="706850" y="644925"/>
            <a:ext cx="5612670" cy="16971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NL" sz="4400">
                <a:solidFill>
                  <a:schemeClr val="tx1"/>
                </a:solidFill>
                <a:latin typeface="Effra" panose="02000506080000020004" pitchFamily="2" charset="0"/>
              </a:rPr>
              <a:t>Voorbeeld (2024-II)</a:t>
            </a:r>
          </a:p>
        </p:txBody>
      </p:sp>
      <p:pic>
        <p:nvPicPr>
          <p:cNvPr id="7" name="Afbeelding 6">
            <a:extLst>
              <a:ext uri="{FF2B5EF4-FFF2-40B4-BE49-F238E27FC236}">
                <a16:creationId xmlns:a16="http://schemas.microsoft.com/office/drawing/2014/main" id="{AE953C4C-A744-E7CE-56A3-C6F7AF7158C1}"/>
              </a:ext>
            </a:extLst>
          </p:cNvPr>
          <p:cNvPicPr>
            <a:picLocks noChangeAspect="1"/>
          </p:cNvPicPr>
          <p:nvPr/>
        </p:nvPicPr>
        <p:blipFill>
          <a:blip r:embed="rId3"/>
          <a:stretch>
            <a:fillRect/>
          </a:stretch>
        </p:blipFill>
        <p:spPr>
          <a:xfrm>
            <a:off x="5801360" y="135417"/>
            <a:ext cx="6241383" cy="6599280"/>
          </a:xfrm>
          <a:prstGeom prst="rect">
            <a:avLst/>
          </a:prstGeom>
        </p:spPr>
      </p:pic>
      <p:sp>
        <p:nvSpPr>
          <p:cNvPr id="11" name="Vermenigvuldigingsteken 10">
            <a:extLst>
              <a:ext uri="{FF2B5EF4-FFF2-40B4-BE49-F238E27FC236}">
                <a16:creationId xmlns:a16="http://schemas.microsoft.com/office/drawing/2014/main" id="{8B6F830E-58F0-6616-81A1-D7D7D22CEE06}"/>
              </a:ext>
            </a:extLst>
          </p:cNvPr>
          <p:cNvSpPr/>
          <p:nvPr/>
        </p:nvSpPr>
        <p:spPr>
          <a:xfrm>
            <a:off x="10405561" y="5432187"/>
            <a:ext cx="271128" cy="257413"/>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6" name="Groep 15">
            <a:extLst>
              <a:ext uri="{FF2B5EF4-FFF2-40B4-BE49-F238E27FC236}">
                <a16:creationId xmlns:a16="http://schemas.microsoft.com/office/drawing/2014/main" id="{AF6733E2-84E2-7BB3-E7C6-6342C1C36047}"/>
              </a:ext>
            </a:extLst>
          </p:cNvPr>
          <p:cNvGrpSpPr/>
          <p:nvPr/>
        </p:nvGrpSpPr>
        <p:grpSpPr>
          <a:xfrm>
            <a:off x="6480958" y="5088504"/>
            <a:ext cx="4195732" cy="174376"/>
            <a:chOff x="6440317" y="5047864"/>
            <a:chExt cx="4729421" cy="193172"/>
          </a:xfrm>
        </p:grpSpPr>
        <p:pic>
          <p:nvPicPr>
            <p:cNvPr id="13" name="Afbeelding 12">
              <a:extLst>
                <a:ext uri="{FF2B5EF4-FFF2-40B4-BE49-F238E27FC236}">
                  <a16:creationId xmlns:a16="http://schemas.microsoft.com/office/drawing/2014/main" id="{50AACB31-DAE5-CAB0-6FF2-EF6B01B66640}"/>
                </a:ext>
              </a:extLst>
            </p:cNvPr>
            <p:cNvPicPr>
              <a:picLocks noChangeAspect="1"/>
            </p:cNvPicPr>
            <p:nvPr/>
          </p:nvPicPr>
          <p:blipFill>
            <a:blip r:embed="rId4"/>
            <a:stretch>
              <a:fillRect/>
            </a:stretch>
          </p:blipFill>
          <p:spPr>
            <a:xfrm>
              <a:off x="6440317" y="5047864"/>
              <a:ext cx="4430883" cy="193172"/>
            </a:xfrm>
            <a:prstGeom prst="rect">
              <a:avLst/>
            </a:prstGeom>
          </p:spPr>
        </p:pic>
        <p:pic>
          <p:nvPicPr>
            <p:cNvPr id="15" name="Afbeelding 14">
              <a:extLst>
                <a:ext uri="{FF2B5EF4-FFF2-40B4-BE49-F238E27FC236}">
                  <a16:creationId xmlns:a16="http://schemas.microsoft.com/office/drawing/2014/main" id="{B2616F4A-C8F8-0B24-5527-C3DE2C35E2A1}"/>
                </a:ext>
              </a:extLst>
            </p:cNvPr>
            <p:cNvPicPr>
              <a:picLocks noChangeAspect="1"/>
            </p:cNvPicPr>
            <p:nvPr/>
          </p:nvPicPr>
          <p:blipFill>
            <a:blip r:embed="rId5"/>
            <a:stretch>
              <a:fillRect/>
            </a:stretch>
          </p:blipFill>
          <p:spPr>
            <a:xfrm>
              <a:off x="10871200" y="5047864"/>
              <a:ext cx="298538" cy="193172"/>
            </a:xfrm>
            <a:prstGeom prst="rect">
              <a:avLst/>
            </a:prstGeom>
          </p:spPr>
        </p:pic>
      </p:grpSp>
      <p:sp>
        <p:nvSpPr>
          <p:cNvPr id="6" name="Vermenigvuldigingsteken 5">
            <a:extLst>
              <a:ext uri="{FF2B5EF4-FFF2-40B4-BE49-F238E27FC236}">
                <a16:creationId xmlns:a16="http://schemas.microsoft.com/office/drawing/2014/main" id="{D13BE0F4-655E-8ADE-C0DE-83A0406CA0AD}"/>
              </a:ext>
            </a:extLst>
          </p:cNvPr>
          <p:cNvSpPr/>
          <p:nvPr/>
        </p:nvSpPr>
        <p:spPr>
          <a:xfrm>
            <a:off x="11183512" y="5603475"/>
            <a:ext cx="271128" cy="257413"/>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2" name="Groep 11">
            <a:extLst>
              <a:ext uri="{FF2B5EF4-FFF2-40B4-BE49-F238E27FC236}">
                <a16:creationId xmlns:a16="http://schemas.microsoft.com/office/drawing/2014/main" id="{FC678145-714F-FD80-11F1-B47F6BE3DACA}"/>
              </a:ext>
            </a:extLst>
          </p:cNvPr>
          <p:cNvGrpSpPr/>
          <p:nvPr/>
        </p:nvGrpSpPr>
        <p:grpSpPr>
          <a:xfrm>
            <a:off x="1545791" y="2054247"/>
            <a:ext cx="3400063" cy="4680450"/>
            <a:chOff x="1545791" y="2054247"/>
            <a:chExt cx="3400063" cy="4680450"/>
          </a:xfrm>
        </p:grpSpPr>
        <p:grpSp>
          <p:nvGrpSpPr>
            <p:cNvPr id="20" name="Groep 19">
              <a:extLst>
                <a:ext uri="{FF2B5EF4-FFF2-40B4-BE49-F238E27FC236}">
                  <a16:creationId xmlns:a16="http://schemas.microsoft.com/office/drawing/2014/main" id="{3BE4121D-55A6-8BC7-9A8B-A446130571B0}"/>
                </a:ext>
              </a:extLst>
            </p:cNvPr>
            <p:cNvGrpSpPr/>
            <p:nvPr/>
          </p:nvGrpSpPr>
          <p:grpSpPr>
            <a:xfrm>
              <a:off x="1545791" y="2054247"/>
              <a:ext cx="3400063" cy="4680450"/>
              <a:chOff x="1545791" y="2054247"/>
              <a:chExt cx="3400063" cy="4680450"/>
            </a:xfrm>
          </p:grpSpPr>
          <p:pic>
            <p:nvPicPr>
              <p:cNvPr id="9" name="Afbeelding 8">
                <a:extLst>
                  <a:ext uri="{FF2B5EF4-FFF2-40B4-BE49-F238E27FC236}">
                    <a16:creationId xmlns:a16="http://schemas.microsoft.com/office/drawing/2014/main" id="{5EAE543D-708F-DB23-D6FB-280CF7D02186}"/>
                  </a:ext>
                </a:extLst>
              </p:cNvPr>
              <p:cNvPicPr>
                <a:picLocks noChangeAspect="1"/>
              </p:cNvPicPr>
              <p:nvPr/>
            </p:nvPicPr>
            <p:blipFill>
              <a:blip r:embed="rId6"/>
              <a:stretch>
                <a:fillRect/>
              </a:stretch>
            </p:blipFill>
            <p:spPr>
              <a:xfrm rot="16200000">
                <a:off x="638470" y="2961568"/>
                <a:ext cx="4680450" cy="2865807"/>
              </a:xfrm>
              <a:prstGeom prst="rect">
                <a:avLst/>
              </a:prstGeom>
            </p:spPr>
          </p:pic>
          <p:grpSp>
            <p:nvGrpSpPr>
              <p:cNvPr id="17" name="Groep 16">
                <a:extLst>
                  <a:ext uri="{FF2B5EF4-FFF2-40B4-BE49-F238E27FC236}">
                    <a16:creationId xmlns:a16="http://schemas.microsoft.com/office/drawing/2014/main" id="{10256BD9-02C9-1B4F-A4F8-E8EBDD22C9FA}"/>
                  </a:ext>
                </a:extLst>
              </p:cNvPr>
              <p:cNvGrpSpPr/>
              <p:nvPr/>
            </p:nvGrpSpPr>
            <p:grpSpPr>
              <a:xfrm rot="16200000">
                <a:off x="2760800" y="4373023"/>
                <a:ext cx="4195732" cy="174376"/>
                <a:chOff x="6440317" y="5047864"/>
                <a:chExt cx="4729421" cy="193172"/>
              </a:xfrm>
            </p:grpSpPr>
            <p:pic>
              <p:nvPicPr>
                <p:cNvPr id="18" name="Afbeelding 17">
                  <a:extLst>
                    <a:ext uri="{FF2B5EF4-FFF2-40B4-BE49-F238E27FC236}">
                      <a16:creationId xmlns:a16="http://schemas.microsoft.com/office/drawing/2014/main" id="{C8D99FE5-258E-95FE-4080-AEC4D9E75C5B}"/>
                    </a:ext>
                  </a:extLst>
                </p:cNvPr>
                <p:cNvPicPr>
                  <a:picLocks noChangeAspect="1"/>
                </p:cNvPicPr>
                <p:nvPr/>
              </p:nvPicPr>
              <p:blipFill>
                <a:blip r:embed="rId4"/>
                <a:stretch>
                  <a:fillRect/>
                </a:stretch>
              </p:blipFill>
              <p:spPr>
                <a:xfrm>
                  <a:off x="6440317" y="5047864"/>
                  <a:ext cx="4430883" cy="193172"/>
                </a:xfrm>
                <a:prstGeom prst="rect">
                  <a:avLst/>
                </a:prstGeom>
              </p:spPr>
            </p:pic>
            <p:pic>
              <p:nvPicPr>
                <p:cNvPr id="19" name="Afbeelding 18">
                  <a:extLst>
                    <a:ext uri="{FF2B5EF4-FFF2-40B4-BE49-F238E27FC236}">
                      <a16:creationId xmlns:a16="http://schemas.microsoft.com/office/drawing/2014/main" id="{98ED0E2B-2976-5CDD-DB81-909380550E04}"/>
                    </a:ext>
                  </a:extLst>
                </p:cNvPr>
                <p:cNvPicPr>
                  <a:picLocks noChangeAspect="1"/>
                </p:cNvPicPr>
                <p:nvPr/>
              </p:nvPicPr>
              <p:blipFill>
                <a:blip r:embed="rId5"/>
                <a:stretch>
                  <a:fillRect/>
                </a:stretch>
              </p:blipFill>
              <p:spPr>
                <a:xfrm>
                  <a:off x="10871200" y="5047864"/>
                  <a:ext cx="298538" cy="193172"/>
                </a:xfrm>
                <a:prstGeom prst="rect">
                  <a:avLst/>
                </a:prstGeom>
              </p:spPr>
            </p:pic>
          </p:grpSp>
        </p:grpSp>
        <p:pic>
          <p:nvPicPr>
            <p:cNvPr id="8" name="Afbeelding 7">
              <a:extLst>
                <a:ext uri="{FF2B5EF4-FFF2-40B4-BE49-F238E27FC236}">
                  <a16:creationId xmlns:a16="http://schemas.microsoft.com/office/drawing/2014/main" id="{11DFF7DA-4E0C-BE11-C091-55A99852CBD7}"/>
                </a:ext>
              </a:extLst>
            </p:cNvPr>
            <p:cNvPicPr>
              <a:picLocks noChangeAspect="1"/>
            </p:cNvPicPr>
            <p:nvPr/>
          </p:nvPicPr>
          <p:blipFill>
            <a:blip r:embed="rId7"/>
            <a:stretch>
              <a:fillRect/>
            </a:stretch>
          </p:blipFill>
          <p:spPr>
            <a:xfrm rot="16200000">
              <a:off x="2695994" y="2105080"/>
              <a:ext cx="262972" cy="228671"/>
            </a:xfrm>
            <a:prstGeom prst="rect">
              <a:avLst/>
            </a:prstGeom>
          </p:spPr>
        </p:pic>
      </p:grpSp>
      <p:grpSp>
        <p:nvGrpSpPr>
          <p:cNvPr id="24" name="Groep 23">
            <a:extLst>
              <a:ext uri="{FF2B5EF4-FFF2-40B4-BE49-F238E27FC236}">
                <a16:creationId xmlns:a16="http://schemas.microsoft.com/office/drawing/2014/main" id="{F343092E-D4A3-FD4C-24C8-FD140781A467}"/>
              </a:ext>
            </a:extLst>
          </p:cNvPr>
          <p:cNvGrpSpPr/>
          <p:nvPr/>
        </p:nvGrpSpPr>
        <p:grpSpPr>
          <a:xfrm>
            <a:off x="2281751" y="4835918"/>
            <a:ext cx="2107254" cy="195268"/>
            <a:chOff x="2281751" y="4835918"/>
            <a:chExt cx="2107254" cy="195268"/>
          </a:xfrm>
        </p:grpSpPr>
        <p:pic>
          <p:nvPicPr>
            <p:cNvPr id="14" name="Afbeelding 13">
              <a:extLst>
                <a:ext uri="{FF2B5EF4-FFF2-40B4-BE49-F238E27FC236}">
                  <a16:creationId xmlns:a16="http://schemas.microsoft.com/office/drawing/2014/main" id="{5C9E4A89-2F76-59DC-B264-9B462428B7E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2281751" y="4835918"/>
              <a:ext cx="216015" cy="195268"/>
            </a:xfrm>
            <a:prstGeom prst="rect">
              <a:avLst/>
            </a:prstGeom>
          </p:spPr>
        </p:pic>
        <p:pic>
          <p:nvPicPr>
            <p:cNvPr id="21" name="Afbeelding 20">
              <a:extLst>
                <a:ext uri="{FF2B5EF4-FFF2-40B4-BE49-F238E27FC236}">
                  <a16:creationId xmlns:a16="http://schemas.microsoft.com/office/drawing/2014/main" id="{32B2EA16-6B43-B4A6-2D0C-BD6485A4117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4172991" y="4835918"/>
              <a:ext cx="216014" cy="195268"/>
            </a:xfrm>
            <a:prstGeom prst="rect">
              <a:avLst/>
            </a:prstGeom>
          </p:spPr>
        </p:pic>
      </p:grpSp>
      <p:grpSp>
        <p:nvGrpSpPr>
          <p:cNvPr id="25" name="Groep 24">
            <a:extLst>
              <a:ext uri="{FF2B5EF4-FFF2-40B4-BE49-F238E27FC236}">
                <a16:creationId xmlns:a16="http://schemas.microsoft.com/office/drawing/2014/main" id="{98555D13-D340-2152-EBF8-2DA9F7DACD6C}"/>
              </a:ext>
            </a:extLst>
          </p:cNvPr>
          <p:cNvGrpSpPr/>
          <p:nvPr/>
        </p:nvGrpSpPr>
        <p:grpSpPr>
          <a:xfrm>
            <a:off x="3540355" y="6213075"/>
            <a:ext cx="280958" cy="195268"/>
            <a:chOff x="3540355" y="6213075"/>
            <a:chExt cx="280958" cy="195268"/>
          </a:xfrm>
        </p:grpSpPr>
        <p:pic>
          <p:nvPicPr>
            <p:cNvPr id="22" name="Afbeelding 21">
              <a:extLst>
                <a:ext uri="{FF2B5EF4-FFF2-40B4-BE49-F238E27FC236}">
                  <a16:creationId xmlns:a16="http://schemas.microsoft.com/office/drawing/2014/main" id="{0E2004DA-90EF-6A7B-F1BB-F7D79BA2B21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3540355" y="6213075"/>
              <a:ext cx="216015" cy="195268"/>
            </a:xfrm>
            <a:prstGeom prst="rect">
              <a:avLst/>
            </a:prstGeom>
          </p:spPr>
        </p:pic>
        <p:pic>
          <p:nvPicPr>
            <p:cNvPr id="23" name="Afbeelding 22">
              <a:extLst>
                <a:ext uri="{FF2B5EF4-FFF2-40B4-BE49-F238E27FC236}">
                  <a16:creationId xmlns:a16="http://schemas.microsoft.com/office/drawing/2014/main" id="{BCBD1605-A4B5-C5F4-564C-46C984C59C5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3605299" y="6213075"/>
              <a:ext cx="216014" cy="195268"/>
            </a:xfrm>
            <a:prstGeom prst="rect">
              <a:avLst/>
            </a:prstGeom>
          </p:spPr>
        </p:pic>
      </p:grpSp>
    </p:spTree>
    <p:extLst>
      <p:ext uri="{BB962C8B-B14F-4D97-AF65-F5344CB8AC3E}">
        <p14:creationId xmlns:p14="http://schemas.microsoft.com/office/powerpoint/2010/main" val="4877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nodeType="clickEffect">
                                  <p:stCondLst>
                                    <p:cond delay="0"/>
                                  </p:stCondLst>
                                  <p:childTnLst>
                                    <p:anim calcmode="lin" valueType="num">
                                      <p:cBhvr additive="base">
                                        <p:cTn id="10" dur="1500"/>
                                        <p:tgtEl>
                                          <p:spTgt spid="24"/>
                                        </p:tgtEl>
                                        <p:attrNameLst>
                                          <p:attrName>ppt_x</p:attrName>
                                        </p:attrNameLst>
                                      </p:cBhvr>
                                      <p:tavLst>
                                        <p:tav tm="0">
                                          <p:val>
                                            <p:strVal val="ppt_x"/>
                                          </p:val>
                                        </p:tav>
                                        <p:tav tm="100000">
                                          <p:val>
                                            <p:strVal val="ppt_x"/>
                                          </p:val>
                                        </p:tav>
                                      </p:tavLst>
                                    </p:anim>
                                    <p:anim calcmode="lin" valueType="num">
                                      <p:cBhvr additive="base">
                                        <p:cTn id="11" dur="1500"/>
                                        <p:tgtEl>
                                          <p:spTgt spid="24"/>
                                        </p:tgtEl>
                                        <p:attrNameLst>
                                          <p:attrName>ppt_y</p:attrName>
                                        </p:attrNameLst>
                                      </p:cBhvr>
                                      <p:tavLst>
                                        <p:tav tm="0">
                                          <p:val>
                                            <p:strVal val="ppt_y"/>
                                          </p:val>
                                        </p:tav>
                                        <p:tav tm="100000">
                                          <p:val>
                                            <p:strVal val="1+ppt_h/2"/>
                                          </p:val>
                                        </p:tav>
                                      </p:tavLst>
                                    </p:anim>
                                    <p:set>
                                      <p:cBhvr>
                                        <p:cTn id="12" dur="1" fill="hold">
                                          <p:stCondLst>
                                            <p:cond delay="1499"/>
                                          </p:stCondLst>
                                        </p:cTn>
                                        <p:tgtEl>
                                          <p:spTgt spid="2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29">
          <a:extLst>
            <a:ext uri="{FF2B5EF4-FFF2-40B4-BE49-F238E27FC236}">
              <a16:creationId xmlns:a16="http://schemas.microsoft.com/office/drawing/2014/main" id="{7A805C51-684A-0224-23B7-2CD3E896A61A}"/>
            </a:ext>
          </a:extLst>
        </p:cNvPr>
        <p:cNvGrpSpPr/>
        <p:nvPr/>
      </p:nvGrpSpPr>
      <p:grpSpPr>
        <a:xfrm>
          <a:off x="0" y="0"/>
          <a:ext cx="0" cy="0"/>
          <a:chOff x="0" y="0"/>
          <a:chExt cx="0" cy="0"/>
        </a:xfrm>
      </p:grpSpPr>
      <p:grpSp>
        <p:nvGrpSpPr>
          <p:cNvPr id="20" name="Groep 19">
            <a:extLst>
              <a:ext uri="{FF2B5EF4-FFF2-40B4-BE49-F238E27FC236}">
                <a16:creationId xmlns:a16="http://schemas.microsoft.com/office/drawing/2014/main" id="{3D10939D-E934-0B37-4796-F4C0214716F0}"/>
              </a:ext>
            </a:extLst>
          </p:cNvPr>
          <p:cNvGrpSpPr/>
          <p:nvPr/>
        </p:nvGrpSpPr>
        <p:grpSpPr>
          <a:xfrm>
            <a:off x="1545791" y="2054247"/>
            <a:ext cx="3400063" cy="4680450"/>
            <a:chOff x="1545791" y="2054247"/>
            <a:chExt cx="3400063" cy="4680450"/>
          </a:xfrm>
        </p:grpSpPr>
        <p:pic>
          <p:nvPicPr>
            <p:cNvPr id="9" name="Afbeelding 8">
              <a:extLst>
                <a:ext uri="{FF2B5EF4-FFF2-40B4-BE49-F238E27FC236}">
                  <a16:creationId xmlns:a16="http://schemas.microsoft.com/office/drawing/2014/main" id="{41F93CE0-ED3F-D2DA-6CFB-D3AC906FF612}"/>
                </a:ext>
              </a:extLst>
            </p:cNvPr>
            <p:cNvPicPr>
              <a:picLocks noChangeAspect="1"/>
            </p:cNvPicPr>
            <p:nvPr/>
          </p:nvPicPr>
          <p:blipFill>
            <a:blip r:embed="rId3"/>
            <a:stretch>
              <a:fillRect/>
            </a:stretch>
          </p:blipFill>
          <p:spPr>
            <a:xfrm rot="16200000">
              <a:off x="638470" y="2961568"/>
              <a:ext cx="4680450" cy="2865807"/>
            </a:xfrm>
            <a:prstGeom prst="rect">
              <a:avLst/>
            </a:prstGeom>
          </p:spPr>
        </p:pic>
        <p:grpSp>
          <p:nvGrpSpPr>
            <p:cNvPr id="17" name="Groep 16">
              <a:extLst>
                <a:ext uri="{FF2B5EF4-FFF2-40B4-BE49-F238E27FC236}">
                  <a16:creationId xmlns:a16="http://schemas.microsoft.com/office/drawing/2014/main" id="{8E0F914B-C0A4-D8F7-8B1B-0F45907F47B7}"/>
                </a:ext>
              </a:extLst>
            </p:cNvPr>
            <p:cNvGrpSpPr/>
            <p:nvPr/>
          </p:nvGrpSpPr>
          <p:grpSpPr>
            <a:xfrm rot="16200000">
              <a:off x="2760800" y="4373023"/>
              <a:ext cx="4195732" cy="174376"/>
              <a:chOff x="6440317" y="5047864"/>
              <a:chExt cx="4729421" cy="193172"/>
            </a:xfrm>
          </p:grpSpPr>
          <p:pic>
            <p:nvPicPr>
              <p:cNvPr id="18" name="Afbeelding 17">
                <a:extLst>
                  <a:ext uri="{FF2B5EF4-FFF2-40B4-BE49-F238E27FC236}">
                    <a16:creationId xmlns:a16="http://schemas.microsoft.com/office/drawing/2014/main" id="{CF3AB0A8-CC6D-19AC-4B4D-402EC9CE6059}"/>
                  </a:ext>
                </a:extLst>
              </p:cNvPr>
              <p:cNvPicPr>
                <a:picLocks noChangeAspect="1"/>
              </p:cNvPicPr>
              <p:nvPr/>
            </p:nvPicPr>
            <p:blipFill>
              <a:blip r:embed="rId4"/>
              <a:stretch>
                <a:fillRect/>
              </a:stretch>
            </p:blipFill>
            <p:spPr>
              <a:xfrm>
                <a:off x="6440317" y="5047864"/>
                <a:ext cx="4430883" cy="193172"/>
              </a:xfrm>
              <a:prstGeom prst="rect">
                <a:avLst/>
              </a:prstGeom>
            </p:spPr>
          </p:pic>
          <p:pic>
            <p:nvPicPr>
              <p:cNvPr id="19" name="Afbeelding 18">
                <a:extLst>
                  <a:ext uri="{FF2B5EF4-FFF2-40B4-BE49-F238E27FC236}">
                    <a16:creationId xmlns:a16="http://schemas.microsoft.com/office/drawing/2014/main" id="{1C2CB499-D630-790D-14F4-4C14A17AED92}"/>
                  </a:ext>
                </a:extLst>
              </p:cNvPr>
              <p:cNvPicPr>
                <a:picLocks noChangeAspect="1"/>
              </p:cNvPicPr>
              <p:nvPr/>
            </p:nvPicPr>
            <p:blipFill>
              <a:blip r:embed="rId5"/>
              <a:stretch>
                <a:fillRect/>
              </a:stretch>
            </p:blipFill>
            <p:spPr>
              <a:xfrm>
                <a:off x="10871200" y="5047864"/>
                <a:ext cx="298538" cy="193172"/>
              </a:xfrm>
              <a:prstGeom prst="rect">
                <a:avLst/>
              </a:prstGeom>
            </p:spPr>
          </p:pic>
        </p:grpSp>
      </p:grpSp>
      <p:sp>
        <p:nvSpPr>
          <p:cNvPr id="132" name="Google Shape;132;g2d17701bccb_0_65">
            <a:extLst>
              <a:ext uri="{FF2B5EF4-FFF2-40B4-BE49-F238E27FC236}">
                <a16:creationId xmlns:a16="http://schemas.microsoft.com/office/drawing/2014/main" id="{D28FF262-DD4F-1920-B17A-738640C9D58F}"/>
              </a:ext>
            </a:extLst>
          </p:cNvPr>
          <p:cNvSpPr txBox="1"/>
          <p:nvPr/>
        </p:nvSpPr>
        <p:spPr>
          <a:xfrm>
            <a:off x="706850" y="644925"/>
            <a:ext cx="5612670" cy="16971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NL" sz="4400">
                <a:solidFill>
                  <a:schemeClr val="tx1"/>
                </a:solidFill>
                <a:latin typeface="Effra" panose="02000506080000020004" pitchFamily="2" charset="0"/>
              </a:rPr>
              <a:t>Voorbeeld (2024-II)</a:t>
            </a:r>
          </a:p>
        </p:txBody>
      </p:sp>
      <p:pic>
        <p:nvPicPr>
          <p:cNvPr id="7" name="Afbeelding 6">
            <a:extLst>
              <a:ext uri="{FF2B5EF4-FFF2-40B4-BE49-F238E27FC236}">
                <a16:creationId xmlns:a16="http://schemas.microsoft.com/office/drawing/2014/main" id="{70E40EEC-A2D1-A341-F088-8CCDC7AAE61C}"/>
              </a:ext>
            </a:extLst>
          </p:cNvPr>
          <p:cNvPicPr>
            <a:picLocks noChangeAspect="1"/>
          </p:cNvPicPr>
          <p:nvPr/>
        </p:nvPicPr>
        <p:blipFill>
          <a:blip r:embed="rId6"/>
          <a:stretch>
            <a:fillRect/>
          </a:stretch>
        </p:blipFill>
        <p:spPr>
          <a:xfrm>
            <a:off x="5801360" y="135417"/>
            <a:ext cx="6241383" cy="6599280"/>
          </a:xfrm>
          <a:prstGeom prst="rect">
            <a:avLst/>
          </a:prstGeom>
        </p:spPr>
      </p:pic>
      <p:sp>
        <p:nvSpPr>
          <p:cNvPr id="11" name="Vermenigvuldigingsteken 10">
            <a:extLst>
              <a:ext uri="{FF2B5EF4-FFF2-40B4-BE49-F238E27FC236}">
                <a16:creationId xmlns:a16="http://schemas.microsoft.com/office/drawing/2014/main" id="{F84D6A8D-4990-5A7D-AAB9-4C409BE4E652}"/>
              </a:ext>
            </a:extLst>
          </p:cNvPr>
          <p:cNvSpPr/>
          <p:nvPr/>
        </p:nvSpPr>
        <p:spPr>
          <a:xfrm>
            <a:off x="10405561" y="5432187"/>
            <a:ext cx="271128" cy="257413"/>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6" name="Groep 15">
            <a:extLst>
              <a:ext uri="{FF2B5EF4-FFF2-40B4-BE49-F238E27FC236}">
                <a16:creationId xmlns:a16="http://schemas.microsoft.com/office/drawing/2014/main" id="{4F843FF5-B470-7EF6-AC25-0B20492FF946}"/>
              </a:ext>
            </a:extLst>
          </p:cNvPr>
          <p:cNvGrpSpPr/>
          <p:nvPr/>
        </p:nvGrpSpPr>
        <p:grpSpPr>
          <a:xfrm>
            <a:off x="6480958" y="5088504"/>
            <a:ext cx="4195732" cy="174376"/>
            <a:chOff x="6440317" y="5047864"/>
            <a:chExt cx="4729421" cy="193172"/>
          </a:xfrm>
        </p:grpSpPr>
        <p:pic>
          <p:nvPicPr>
            <p:cNvPr id="13" name="Afbeelding 12">
              <a:extLst>
                <a:ext uri="{FF2B5EF4-FFF2-40B4-BE49-F238E27FC236}">
                  <a16:creationId xmlns:a16="http://schemas.microsoft.com/office/drawing/2014/main" id="{B8A30D64-6324-9EFD-43E3-E9B997A5D71A}"/>
                </a:ext>
              </a:extLst>
            </p:cNvPr>
            <p:cNvPicPr>
              <a:picLocks noChangeAspect="1"/>
            </p:cNvPicPr>
            <p:nvPr/>
          </p:nvPicPr>
          <p:blipFill>
            <a:blip r:embed="rId4"/>
            <a:stretch>
              <a:fillRect/>
            </a:stretch>
          </p:blipFill>
          <p:spPr>
            <a:xfrm>
              <a:off x="6440317" y="5047864"/>
              <a:ext cx="4430883" cy="193172"/>
            </a:xfrm>
            <a:prstGeom prst="rect">
              <a:avLst/>
            </a:prstGeom>
          </p:spPr>
        </p:pic>
        <p:pic>
          <p:nvPicPr>
            <p:cNvPr id="15" name="Afbeelding 14">
              <a:extLst>
                <a:ext uri="{FF2B5EF4-FFF2-40B4-BE49-F238E27FC236}">
                  <a16:creationId xmlns:a16="http://schemas.microsoft.com/office/drawing/2014/main" id="{E0A31A7A-42AC-69DB-D5AF-5D1894069AFF}"/>
                </a:ext>
              </a:extLst>
            </p:cNvPr>
            <p:cNvPicPr>
              <a:picLocks noChangeAspect="1"/>
            </p:cNvPicPr>
            <p:nvPr/>
          </p:nvPicPr>
          <p:blipFill>
            <a:blip r:embed="rId5"/>
            <a:stretch>
              <a:fillRect/>
            </a:stretch>
          </p:blipFill>
          <p:spPr>
            <a:xfrm>
              <a:off x="10871200" y="5047864"/>
              <a:ext cx="298538" cy="193172"/>
            </a:xfrm>
            <a:prstGeom prst="rect">
              <a:avLst/>
            </a:prstGeom>
          </p:spPr>
        </p:pic>
      </p:grpSp>
      <p:sp>
        <p:nvSpPr>
          <p:cNvPr id="6" name="Vermenigvuldigingsteken 5">
            <a:extLst>
              <a:ext uri="{FF2B5EF4-FFF2-40B4-BE49-F238E27FC236}">
                <a16:creationId xmlns:a16="http://schemas.microsoft.com/office/drawing/2014/main" id="{D46E4C26-444E-6D13-78A2-0B8EB3478D84}"/>
              </a:ext>
            </a:extLst>
          </p:cNvPr>
          <p:cNvSpPr/>
          <p:nvPr/>
        </p:nvSpPr>
        <p:spPr>
          <a:xfrm>
            <a:off x="11183512" y="5603475"/>
            <a:ext cx="271128" cy="257413"/>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6" name="Groep 25">
            <a:extLst>
              <a:ext uri="{FF2B5EF4-FFF2-40B4-BE49-F238E27FC236}">
                <a16:creationId xmlns:a16="http://schemas.microsoft.com/office/drawing/2014/main" id="{EDDC6C1E-B3B1-1E07-23C6-44B3912672F8}"/>
              </a:ext>
            </a:extLst>
          </p:cNvPr>
          <p:cNvGrpSpPr/>
          <p:nvPr/>
        </p:nvGrpSpPr>
        <p:grpSpPr>
          <a:xfrm>
            <a:off x="1958111" y="4835918"/>
            <a:ext cx="539655" cy="195268"/>
            <a:chOff x="1958111" y="4835918"/>
            <a:chExt cx="539655" cy="195268"/>
          </a:xfrm>
        </p:grpSpPr>
        <p:pic>
          <p:nvPicPr>
            <p:cNvPr id="8" name="Afbeelding 7">
              <a:extLst>
                <a:ext uri="{FF2B5EF4-FFF2-40B4-BE49-F238E27FC236}">
                  <a16:creationId xmlns:a16="http://schemas.microsoft.com/office/drawing/2014/main" id="{9B29C675-53CA-886D-0276-6DB7C6BD3A2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2281751" y="4835918"/>
              <a:ext cx="216015" cy="195268"/>
            </a:xfrm>
            <a:prstGeom prst="rect">
              <a:avLst/>
            </a:prstGeom>
          </p:spPr>
        </p:pic>
        <p:pic>
          <p:nvPicPr>
            <p:cNvPr id="10" name="Afbeelding 9">
              <a:extLst>
                <a:ext uri="{FF2B5EF4-FFF2-40B4-BE49-F238E27FC236}">
                  <a16:creationId xmlns:a16="http://schemas.microsoft.com/office/drawing/2014/main" id="{CA02B537-45D3-EE81-854A-D10BE87CC19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1958111" y="4835918"/>
              <a:ext cx="216014" cy="195268"/>
            </a:xfrm>
            <a:prstGeom prst="rect">
              <a:avLst/>
            </a:prstGeom>
          </p:spPr>
        </p:pic>
      </p:grpSp>
      <p:grpSp>
        <p:nvGrpSpPr>
          <p:cNvPr id="27" name="Groep 26">
            <a:extLst>
              <a:ext uri="{FF2B5EF4-FFF2-40B4-BE49-F238E27FC236}">
                <a16:creationId xmlns:a16="http://schemas.microsoft.com/office/drawing/2014/main" id="{6B3B5BDB-81D9-33FA-79F9-091E309C93DE}"/>
              </a:ext>
            </a:extLst>
          </p:cNvPr>
          <p:cNvGrpSpPr/>
          <p:nvPr/>
        </p:nvGrpSpPr>
        <p:grpSpPr>
          <a:xfrm>
            <a:off x="2149821" y="5669280"/>
            <a:ext cx="280958" cy="195268"/>
            <a:chOff x="2149821" y="5669280"/>
            <a:chExt cx="280958" cy="195268"/>
          </a:xfrm>
        </p:grpSpPr>
        <p:pic>
          <p:nvPicPr>
            <p:cNvPr id="12" name="Afbeelding 11">
              <a:extLst>
                <a:ext uri="{FF2B5EF4-FFF2-40B4-BE49-F238E27FC236}">
                  <a16:creationId xmlns:a16="http://schemas.microsoft.com/office/drawing/2014/main" id="{BECBE054-D6C3-610A-3083-96C775B6CB1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2149821" y="5669280"/>
              <a:ext cx="216015" cy="195268"/>
            </a:xfrm>
            <a:prstGeom prst="rect">
              <a:avLst/>
            </a:prstGeom>
          </p:spPr>
        </p:pic>
        <p:pic>
          <p:nvPicPr>
            <p:cNvPr id="14" name="Afbeelding 13">
              <a:extLst>
                <a:ext uri="{FF2B5EF4-FFF2-40B4-BE49-F238E27FC236}">
                  <a16:creationId xmlns:a16="http://schemas.microsoft.com/office/drawing/2014/main" id="{69B576D6-85C2-92FA-B9AC-5FD82AFE657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2214765" y="5669280"/>
              <a:ext cx="216014" cy="195268"/>
            </a:xfrm>
            <a:prstGeom prst="rect">
              <a:avLst/>
            </a:prstGeom>
          </p:spPr>
        </p:pic>
      </p:grpSp>
      <p:grpSp>
        <p:nvGrpSpPr>
          <p:cNvPr id="32" name="Groep 31">
            <a:extLst>
              <a:ext uri="{FF2B5EF4-FFF2-40B4-BE49-F238E27FC236}">
                <a16:creationId xmlns:a16="http://schemas.microsoft.com/office/drawing/2014/main" id="{43A8C96B-EC21-48DB-E8EE-314DA8CACC6F}"/>
              </a:ext>
            </a:extLst>
          </p:cNvPr>
          <p:cNvGrpSpPr/>
          <p:nvPr/>
        </p:nvGrpSpPr>
        <p:grpSpPr>
          <a:xfrm>
            <a:off x="2927518" y="5932008"/>
            <a:ext cx="280958" cy="195268"/>
            <a:chOff x="2927518" y="5932008"/>
            <a:chExt cx="280958" cy="195268"/>
          </a:xfrm>
        </p:grpSpPr>
        <p:pic>
          <p:nvPicPr>
            <p:cNvPr id="22" name="Afbeelding 21">
              <a:extLst>
                <a:ext uri="{FF2B5EF4-FFF2-40B4-BE49-F238E27FC236}">
                  <a16:creationId xmlns:a16="http://schemas.microsoft.com/office/drawing/2014/main" id="{1BAEFD7D-A698-EFB0-18B2-42EBC1E423A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2927518" y="5932008"/>
              <a:ext cx="216015" cy="195268"/>
            </a:xfrm>
            <a:prstGeom prst="rect">
              <a:avLst/>
            </a:prstGeom>
          </p:spPr>
        </p:pic>
        <p:pic>
          <p:nvPicPr>
            <p:cNvPr id="23" name="Afbeelding 22">
              <a:extLst>
                <a:ext uri="{FF2B5EF4-FFF2-40B4-BE49-F238E27FC236}">
                  <a16:creationId xmlns:a16="http://schemas.microsoft.com/office/drawing/2014/main" id="{DA3FC93F-DE9B-D054-39BF-8D5F8373A1E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2992462" y="5932008"/>
              <a:ext cx="216014" cy="195268"/>
            </a:xfrm>
            <a:prstGeom prst="rect">
              <a:avLst/>
            </a:prstGeom>
          </p:spPr>
        </p:pic>
      </p:grpSp>
      <p:sp>
        <p:nvSpPr>
          <p:cNvPr id="24" name="L-vorm 23">
            <a:extLst>
              <a:ext uri="{FF2B5EF4-FFF2-40B4-BE49-F238E27FC236}">
                <a16:creationId xmlns:a16="http://schemas.microsoft.com/office/drawing/2014/main" id="{E35580FE-79EB-31A9-24A2-EED546F846B2}"/>
              </a:ext>
            </a:extLst>
          </p:cNvPr>
          <p:cNvSpPr/>
          <p:nvPr/>
        </p:nvSpPr>
        <p:spPr>
          <a:xfrm rot="18687297">
            <a:off x="11569041" y="6083437"/>
            <a:ext cx="177623" cy="75550"/>
          </a:xfrm>
          <a:prstGeom prst="corner">
            <a:avLst/>
          </a:prstGeom>
          <a:solidFill>
            <a:schemeClr val="accent6"/>
          </a:solidFill>
          <a:ln>
            <a:solidFill>
              <a:schemeClr val="accent6"/>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pic>
        <p:nvPicPr>
          <p:cNvPr id="25" name="Afbeelding 24">
            <a:extLst>
              <a:ext uri="{FF2B5EF4-FFF2-40B4-BE49-F238E27FC236}">
                <a16:creationId xmlns:a16="http://schemas.microsoft.com/office/drawing/2014/main" id="{E3CEF971-3961-AB9B-28E3-4C7F55F2B9E2}"/>
              </a:ext>
            </a:extLst>
          </p:cNvPr>
          <p:cNvPicPr>
            <a:picLocks noChangeAspect="1"/>
          </p:cNvPicPr>
          <p:nvPr/>
        </p:nvPicPr>
        <p:blipFill>
          <a:blip r:embed="rId9"/>
          <a:stretch>
            <a:fillRect/>
          </a:stretch>
        </p:blipFill>
        <p:spPr>
          <a:xfrm rot="16200000">
            <a:off x="2695994" y="2105080"/>
            <a:ext cx="262972" cy="228671"/>
          </a:xfrm>
          <a:prstGeom prst="rect">
            <a:avLst/>
          </a:prstGeom>
        </p:spPr>
      </p:pic>
      <p:cxnSp>
        <p:nvCxnSpPr>
          <p:cNvPr id="28" name="Rechte verbindingslijn met pijl 27">
            <a:extLst>
              <a:ext uri="{FF2B5EF4-FFF2-40B4-BE49-F238E27FC236}">
                <a16:creationId xmlns:a16="http://schemas.microsoft.com/office/drawing/2014/main" id="{DAA18B39-9C9A-E9D2-DF8F-4EDF11797F07}"/>
              </a:ext>
            </a:extLst>
          </p:cNvPr>
          <p:cNvCxnSpPr>
            <a:cxnSpLocks/>
          </p:cNvCxnSpPr>
          <p:nvPr/>
        </p:nvCxnSpPr>
        <p:spPr>
          <a:xfrm>
            <a:off x="2457786" y="5772205"/>
            <a:ext cx="2323217"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grpSp>
        <p:nvGrpSpPr>
          <p:cNvPr id="31" name="Groep 30">
            <a:extLst>
              <a:ext uri="{FF2B5EF4-FFF2-40B4-BE49-F238E27FC236}">
                <a16:creationId xmlns:a16="http://schemas.microsoft.com/office/drawing/2014/main" id="{A32B10AC-53E2-343B-EA23-8A228A299944}"/>
              </a:ext>
            </a:extLst>
          </p:cNvPr>
          <p:cNvGrpSpPr/>
          <p:nvPr/>
        </p:nvGrpSpPr>
        <p:grpSpPr>
          <a:xfrm>
            <a:off x="2281751" y="4835918"/>
            <a:ext cx="1679777" cy="199915"/>
            <a:chOff x="2281751" y="4835918"/>
            <a:chExt cx="1679777" cy="199915"/>
          </a:xfrm>
        </p:grpSpPr>
        <p:pic>
          <p:nvPicPr>
            <p:cNvPr id="21" name="Afbeelding 20">
              <a:extLst>
                <a:ext uri="{FF2B5EF4-FFF2-40B4-BE49-F238E27FC236}">
                  <a16:creationId xmlns:a16="http://schemas.microsoft.com/office/drawing/2014/main" id="{5E439AA7-A84D-2792-B16B-229559A9E72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3745513" y="4835918"/>
              <a:ext cx="216015" cy="195268"/>
            </a:xfrm>
            <a:prstGeom prst="rect">
              <a:avLst/>
            </a:prstGeom>
          </p:spPr>
        </p:pic>
        <p:pic>
          <p:nvPicPr>
            <p:cNvPr id="30" name="Afbeelding 29">
              <a:extLst>
                <a:ext uri="{FF2B5EF4-FFF2-40B4-BE49-F238E27FC236}">
                  <a16:creationId xmlns:a16="http://schemas.microsoft.com/office/drawing/2014/main" id="{BF541A6F-3F16-BDB3-CD0D-4782627EFE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2281751" y="4840565"/>
              <a:ext cx="216015" cy="195268"/>
            </a:xfrm>
            <a:prstGeom prst="rect">
              <a:avLst/>
            </a:prstGeom>
          </p:spPr>
        </p:pic>
      </p:grpSp>
      <p:cxnSp>
        <p:nvCxnSpPr>
          <p:cNvPr id="33" name="Rechte verbindingslijn met pijl 32">
            <a:extLst>
              <a:ext uri="{FF2B5EF4-FFF2-40B4-BE49-F238E27FC236}">
                <a16:creationId xmlns:a16="http://schemas.microsoft.com/office/drawing/2014/main" id="{8B7B1CD7-3CE3-86EB-984F-8F8039629A45}"/>
              </a:ext>
            </a:extLst>
          </p:cNvPr>
          <p:cNvCxnSpPr>
            <a:cxnSpLocks/>
          </p:cNvCxnSpPr>
          <p:nvPr/>
        </p:nvCxnSpPr>
        <p:spPr>
          <a:xfrm>
            <a:off x="3230940" y="6029696"/>
            <a:ext cx="1550063"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729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nodeType="clickEffect">
                                  <p:stCondLst>
                                    <p:cond delay="0"/>
                                  </p:stCondLst>
                                  <p:childTnLst>
                                    <p:anim calcmode="lin" valueType="num">
                                      <p:cBhvr additive="base">
                                        <p:cTn id="10" dur="1500"/>
                                        <p:tgtEl>
                                          <p:spTgt spid="26"/>
                                        </p:tgtEl>
                                        <p:attrNameLst>
                                          <p:attrName>ppt_x</p:attrName>
                                        </p:attrNameLst>
                                      </p:cBhvr>
                                      <p:tavLst>
                                        <p:tav tm="0">
                                          <p:val>
                                            <p:strVal val="ppt_x"/>
                                          </p:val>
                                        </p:tav>
                                        <p:tav tm="100000">
                                          <p:val>
                                            <p:strVal val="ppt_x"/>
                                          </p:val>
                                        </p:tav>
                                      </p:tavLst>
                                    </p:anim>
                                    <p:anim calcmode="lin" valueType="num">
                                      <p:cBhvr additive="base">
                                        <p:cTn id="11" dur="1500"/>
                                        <p:tgtEl>
                                          <p:spTgt spid="26"/>
                                        </p:tgtEl>
                                        <p:attrNameLst>
                                          <p:attrName>ppt_y</p:attrName>
                                        </p:attrNameLst>
                                      </p:cBhvr>
                                      <p:tavLst>
                                        <p:tav tm="0">
                                          <p:val>
                                            <p:strVal val="ppt_y"/>
                                          </p:val>
                                        </p:tav>
                                        <p:tav tm="100000">
                                          <p:val>
                                            <p:strVal val="1+ppt_h/2"/>
                                          </p:val>
                                        </p:tav>
                                      </p:tavLst>
                                    </p:anim>
                                    <p:set>
                                      <p:cBhvr>
                                        <p:cTn id="12" dur="1" fill="hold">
                                          <p:stCondLst>
                                            <p:cond delay="1499"/>
                                          </p:stCondLst>
                                        </p:cTn>
                                        <p:tgtEl>
                                          <p:spTgt spid="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1500"/>
                                        <p:tgtEl>
                                          <p:spTgt spid="31"/>
                                        </p:tgtEl>
                                        <p:attrNameLst>
                                          <p:attrName>ppt_x</p:attrName>
                                        </p:attrNameLst>
                                      </p:cBhvr>
                                      <p:tavLst>
                                        <p:tav tm="0">
                                          <p:val>
                                            <p:strVal val="ppt_x"/>
                                          </p:val>
                                        </p:tav>
                                        <p:tav tm="100000">
                                          <p:val>
                                            <p:strVal val="ppt_x"/>
                                          </p:val>
                                        </p:tav>
                                      </p:tavLst>
                                    </p:anim>
                                    <p:anim calcmode="lin" valueType="num">
                                      <p:cBhvr additive="base">
                                        <p:cTn id="29" dur="1500"/>
                                        <p:tgtEl>
                                          <p:spTgt spid="31"/>
                                        </p:tgtEl>
                                        <p:attrNameLst>
                                          <p:attrName>ppt_y</p:attrName>
                                        </p:attrNameLst>
                                      </p:cBhvr>
                                      <p:tavLst>
                                        <p:tav tm="0">
                                          <p:val>
                                            <p:strVal val="ppt_y"/>
                                          </p:val>
                                        </p:tav>
                                        <p:tav tm="100000">
                                          <p:val>
                                            <p:strVal val="1+ppt_h/2"/>
                                          </p:val>
                                        </p:tav>
                                      </p:tavLst>
                                    </p:anim>
                                    <p:set>
                                      <p:cBhvr>
                                        <p:cTn id="30" dur="1" fill="hold">
                                          <p:stCondLst>
                                            <p:cond delay="1499"/>
                                          </p:stCondLst>
                                        </p:cTn>
                                        <p:tgtEl>
                                          <p:spTgt spid="3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3" name="Google Shape;143;p21" descr="Celdeling | Natuurwijzer"/>
          <p:cNvPicPr preferRelativeResize="0"/>
          <p:nvPr/>
        </p:nvPicPr>
        <p:blipFill rotWithShape="1">
          <a:blip r:embed="rId3">
            <a:alphaModFix/>
          </a:blip>
          <a:srcRect t="28231" b="26984"/>
          <a:stretch/>
        </p:blipFill>
        <p:spPr>
          <a:xfrm>
            <a:off x="141514" y="4288972"/>
            <a:ext cx="6086046" cy="1937274"/>
          </a:xfrm>
          <a:prstGeom prst="rect">
            <a:avLst/>
          </a:prstGeom>
          <a:noFill/>
          <a:ln>
            <a:noFill/>
          </a:ln>
        </p:spPr>
      </p:pic>
      <p:sp>
        <p:nvSpPr>
          <p:cNvPr id="144" name="Google Shape;144;p21"/>
          <p:cNvSpPr txBox="1"/>
          <p:nvPr/>
        </p:nvSpPr>
        <p:spPr>
          <a:xfrm>
            <a:off x="424542" y="6237131"/>
            <a:ext cx="60960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nl-NL" sz="1200" b="0" i="0" u="sng" strike="noStrike" cap="none" dirty="0">
                <a:solidFill>
                  <a:srgbClr val="000000"/>
                </a:solidFill>
                <a:latin typeface="Effra" panose="02000506080000020004"/>
                <a:sym typeface="Arial"/>
                <a:hlinkClick r:id="rId4">
                  <a:extLst>
                    <a:ext uri="{A12FA001-AC4F-418D-AE19-62706E023703}">
                      <ahyp:hlinkClr xmlns:ahyp="http://schemas.microsoft.com/office/drawing/2018/hyperlinkcolor" val="tx"/>
                    </a:ext>
                  </a:extLst>
                </a:hlinkClick>
              </a:rPr>
              <a:t>Celdeling | Natuurwijzer (naturalis.nl)</a:t>
            </a:r>
            <a:endParaRPr sz="1200" b="0" i="0" u="none" strike="noStrike" cap="none" dirty="0">
              <a:solidFill>
                <a:srgbClr val="000000"/>
              </a:solidFill>
              <a:latin typeface="Effra" panose="02000506080000020004"/>
              <a:sym typeface="Arial"/>
            </a:endParaRPr>
          </a:p>
        </p:txBody>
      </p:sp>
      <p:pic>
        <p:nvPicPr>
          <p:cNvPr id="145" name="Google Shape;145;p21"/>
          <p:cNvPicPr preferRelativeResize="0"/>
          <p:nvPr/>
        </p:nvPicPr>
        <p:blipFill rotWithShape="1">
          <a:blip r:embed="rId5">
            <a:alphaModFix/>
          </a:blip>
          <a:srcRect/>
          <a:stretch/>
        </p:blipFill>
        <p:spPr>
          <a:xfrm>
            <a:off x="5860240" y="108858"/>
            <a:ext cx="6201131" cy="5573485"/>
          </a:xfrm>
          <a:prstGeom prst="rect">
            <a:avLst/>
          </a:prstGeom>
          <a:noFill/>
          <a:ln>
            <a:noFill/>
          </a:ln>
        </p:spPr>
      </p:pic>
      <p:sp>
        <p:nvSpPr>
          <p:cNvPr id="2" name="Google Shape;99;g2d17701bccb_0_0">
            <a:extLst>
              <a:ext uri="{FF2B5EF4-FFF2-40B4-BE49-F238E27FC236}">
                <a16:creationId xmlns:a16="http://schemas.microsoft.com/office/drawing/2014/main" id="{0101BA20-EFC4-C96B-3DD8-A1D632F1EF69}"/>
              </a:ext>
            </a:extLst>
          </p:cNvPr>
          <p:cNvSpPr txBox="1">
            <a:spLocks noGrp="1"/>
          </p:cNvSpPr>
          <p:nvPr>
            <p:ph type="body" idx="1"/>
          </p:nvPr>
        </p:nvSpPr>
        <p:spPr>
          <a:xfrm>
            <a:off x="2272147" y="169594"/>
            <a:ext cx="3969093" cy="369291"/>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000" dirty="0">
                <a:latin typeface="Effra" panose="02000506080000020004" pitchFamily="2" charset="0"/>
                <a:ea typeface="Arial"/>
                <a:cs typeface="Arial"/>
                <a:sym typeface="Arial"/>
              </a:rPr>
              <a:t>Binas 70B / </a:t>
            </a:r>
            <a:r>
              <a:rPr lang="nl-NL" sz="2000" dirty="0" err="1">
                <a:latin typeface="Effra" panose="02000506080000020004"/>
              </a:rPr>
              <a:t>ScienceData</a:t>
            </a:r>
            <a:r>
              <a:rPr lang="nl-NL" sz="2000" dirty="0">
                <a:latin typeface="Effra" panose="02000506080000020004"/>
              </a:rPr>
              <a:t> p. 221</a:t>
            </a:r>
            <a:endParaRPr lang="nl-NL" sz="2500" dirty="0">
              <a:latin typeface="Effra" panose="02000506080000020004" pitchFamily="2" charset="0"/>
              <a:ea typeface="Arial"/>
              <a:cs typeface="Arial"/>
              <a:sym typeface="Arial"/>
            </a:endParaRPr>
          </a:p>
        </p:txBody>
      </p:sp>
      <p:sp>
        <p:nvSpPr>
          <p:cNvPr id="5" name="Google Shape;150;p22">
            <a:extLst>
              <a:ext uri="{FF2B5EF4-FFF2-40B4-BE49-F238E27FC236}">
                <a16:creationId xmlns:a16="http://schemas.microsoft.com/office/drawing/2014/main" id="{F37BA079-4B5D-5148-D3C3-76BD0A4506DB}"/>
              </a:ext>
            </a:extLst>
          </p:cNvPr>
          <p:cNvSpPr txBox="1">
            <a:spLocks/>
          </p:cNvSpPr>
          <p:nvPr/>
        </p:nvSpPr>
        <p:spPr>
          <a:xfrm>
            <a:off x="695324" y="552074"/>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nl-NL">
                <a:latin typeface="Effra" panose="02000506080000020004"/>
              </a:rPr>
              <a:t>Mitose</a:t>
            </a:r>
          </a:p>
        </p:txBody>
      </p:sp>
    </p:spTree>
  </p:cSld>
  <p:clrMapOvr>
    <a:masterClrMapping/>
  </p:clrMapOvr>
</p:sld>
</file>

<file path=ppt/theme/theme1.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69612985F38A4696AAD18D581E630E" ma:contentTypeVersion="12" ma:contentTypeDescription="Een nieuw document maken." ma:contentTypeScope="" ma:versionID="7800f48721e0895ad60ce256ee478aeb">
  <xsd:schema xmlns:xsd="http://www.w3.org/2001/XMLSchema" xmlns:xs="http://www.w3.org/2001/XMLSchema" xmlns:p="http://schemas.microsoft.com/office/2006/metadata/properties" xmlns:ns2="f7bdf434-8271-45be-9229-b36057b16eca" xmlns:ns3="403b03e0-f3b3-4df8-8b82-7dc7d4ddf286" targetNamespace="http://schemas.microsoft.com/office/2006/metadata/properties" ma:root="true" ma:fieldsID="4244e9fb0ca6f2a4ec2cfad8ffb17673" ns2:_="" ns3:_="">
    <xsd:import namespace="f7bdf434-8271-45be-9229-b36057b16eca"/>
    <xsd:import namespace="403b03e0-f3b3-4df8-8b82-7dc7d4ddf2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bdf434-8271-45be-9229-b36057b16e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8afbf0a4-60f2-4de2-9c19-1cfcaa6785b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3b03e0-f3b3-4df8-8b82-7dc7d4ddf28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53339e9d-23b0-4d36-af82-861bde34df63}" ma:internalName="TaxCatchAll" ma:showField="CatchAllData" ma:web="403b03e0-f3b3-4df8-8b82-7dc7d4ddf2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7bdf434-8271-45be-9229-b36057b16eca">
      <Terms xmlns="http://schemas.microsoft.com/office/infopath/2007/PartnerControls"/>
    </lcf76f155ced4ddcb4097134ff3c332f>
    <TaxCatchAll xmlns="403b03e0-f3b3-4df8-8b82-7dc7d4ddf286" xsi:nil="true"/>
  </documentManagement>
</p:properties>
</file>

<file path=customXml/itemProps1.xml><?xml version="1.0" encoding="utf-8"?>
<ds:datastoreItem xmlns:ds="http://schemas.openxmlformats.org/officeDocument/2006/customXml" ds:itemID="{A2324CF1-D9A4-4B3C-942A-2AD496FD6C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bdf434-8271-45be-9229-b36057b16eca"/>
    <ds:schemaRef ds:uri="403b03e0-f3b3-4df8-8b82-7dc7d4ddf2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0B55767-E214-4557-8778-0AD72980CCB8}">
  <ds:schemaRefs>
    <ds:schemaRef ds:uri="http://schemas.microsoft.com/sharepoint/v3/contenttype/forms"/>
  </ds:schemaRefs>
</ds:datastoreItem>
</file>

<file path=customXml/itemProps3.xml><?xml version="1.0" encoding="utf-8"?>
<ds:datastoreItem xmlns:ds="http://schemas.openxmlformats.org/officeDocument/2006/customXml" ds:itemID="{A76FE986-D8D3-4777-9EF0-27838B3951F8}">
  <ds:schemaRefs>
    <ds:schemaRef ds:uri="http://schemas.microsoft.com/office/2006/metadata/properties"/>
    <ds:schemaRef ds:uri="http://schemas.microsoft.com/office/infopath/2007/PartnerControls"/>
    <ds:schemaRef ds:uri="f7bdf434-8271-45be-9229-b36057b16eca"/>
    <ds:schemaRef ds:uri="403b03e0-f3b3-4df8-8b82-7dc7d4ddf286"/>
  </ds:schemaRefs>
</ds:datastoreItem>
</file>

<file path=docProps/app.xml><?xml version="1.0" encoding="utf-8"?>
<Properties xmlns="http://schemas.openxmlformats.org/officeDocument/2006/extended-properties" xmlns:vt="http://schemas.openxmlformats.org/officeDocument/2006/docPropsVTypes">
  <Template>Facet</Template>
  <TotalTime>259</TotalTime>
  <Words>3940</Words>
  <Application>Microsoft Office PowerPoint</Application>
  <PresentationFormat>Breedbeeld</PresentationFormat>
  <Paragraphs>800</Paragraphs>
  <Slides>139</Slides>
  <Notes>125</Notes>
  <HiddenSlides>0</HiddenSlides>
  <MMClips>0</MMClips>
  <ScaleCrop>false</ScaleCrop>
  <HeadingPairs>
    <vt:vector size="4" baseType="variant">
      <vt:variant>
        <vt:lpstr>Thema</vt:lpstr>
      </vt:variant>
      <vt:variant>
        <vt:i4>1</vt:i4>
      </vt:variant>
      <vt:variant>
        <vt:lpstr>Diatitels</vt:lpstr>
      </vt:variant>
      <vt:variant>
        <vt:i4>139</vt:i4>
      </vt:variant>
    </vt:vector>
  </HeadingPairs>
  <TitlesOfParts>
    <vt:vector size="140" baseType="lpstr">
      <vt:lpstr>Kantoorthema</vt:lpstr>
      <vt:lpstr>VWO biologie</vt:lpstr>
      <vt:lpstr>Opbouw examen</vt:lpstr>
      <vt:lpstr>Stappenplan – proefopzet</vt:lpstr>
      <vt:lpstr>Stappenplan – natuurlijke selectie</vt:lpstr>
      <vt:lpstr>Leerstof en syllabus</vt:lpstr>
      <vt:lpstr>Tijdens deze stream</vt:lpstr>
      <vt:lpstr>Tijdcodes streams 2023, 2024 en 2025</vt:lpstr>
      <vt:lpstr>Binas vs. ScienceData</vt:lpstr>
      <vt:lpstr>Licht- en donkerreactie</vt:lpstr>
      <vt:lpstr>Lichtreactie – niet-cyclisch</vt:lpstr>
      <vt:lpstr>Lichtreactie – cyclisch</vt:lpstr>
      <vt:lpstr>Donkerreactie / Calvincyclus</vt:lpstr>
      <vt:lpstr>C3-, C4- en CAM-planten</vt:lpstr>
      <vt:lpstr>Voorbeeld  (2021-III)</vt:lpstr>
      <vt:lpstr>Uitwerking</vt:lpstr>
      <vt:lpstr>Stikstofkringloop</vt:lpstr>
      <vt:lpstr>Voorbeeld (2024-II)</vt:lpstr>
      <vt:lpstr>Uitwerking </vt:lpstr>
      <vt:lpstr>Ademhaling – gaswisseling</vt:lpstr>
      <vt:lpstr>Wet van Fick</vt:lpstr>
      <vt:lpstr>Voorbeeld (2023-I)</vt:lpstr>
      <vt:lpstr>Uitwerking</vt:lpstr>
      <vt:lpstr>Ademhaling – longvolumes</vt:lpstr>
      <vt:lpstr>Ademhaling – spieren</vt:lpstr>
      <vt:lpstr>Vertering – opname en transport</vt:lpstr>
      <vt:lpstr>Let op!</vt:lpstr>
      <vt:lpstr>Vertering</vt:lpstr>
      <vt:lpstr>Vertering</vt:lpstr>
      <vt:lpstr>Voorbeeld (2025-II)</vt:lpstr>
      <vt:lpstr>Vertering</vt:lpstr>
      <vt:lpstr>Uitwerking</vt:lpstr>
      <vt:lpstr>Nieren</vt:lpstr>
      <vt:lpstr>Nieren</vt:lpstr>
      <vt:lpstr>Nieren</vt:lpstr>
      <vt:lpstr>Nieren</vt:lpstr>
      <vt:lpstr>Nieren</vt:lpstr>
      <vt:lpstr>Onthouden!</vt:lpstr>
      <vt:lpstr>Voorbeeld (2022-I)</vt:lpstr>
      <vt:lpstr>Uitwerking</vt:lpstr>
      <vt:lpstr>Voorbeeld (2022-I)</vt:lpstr>
      <vt:lpstr>Erfelijkheid – kruisingen</vt:lpstr>
      <vt:lpstr>Erfelijkheid – kruisingen</vt:lpstr>
      <vt:lpstr>Erfelijkheid – kruisingen</vt:lpstr>
      <vt:lpstr>Erfelijkheid – kruisingen</vt:lpstr>
      <vt:lpstr>PowerPoint-presentatie</vt:lpstr>
      <vt:lpstr>Erfelijkheid – kruisingen</vt:lpstr>
      <vt:lpstr>Voorbeeld (2023-II)</vt:lpstr>
      <vt:lpstr>Uitwerking</vt:lpstr>
      <vt:lpstr>Uitwerking</vt:lpstr>
      <vt:lpstr>Eiwitsynthese – transcriptie</vt:lpstr>
      <vt:lpstr>Genregulatie – prokaryoten</vt:lpstr>
      <vt:lpstr>Genregulatie – prokaryoten</vt:lpstr>
      <vt:lpstr>Genregulatie – prokaryoten</vt:lpstr>
      <vt:lpstr>Genregulatie – eukaryoten</vt:lpstr>
      <vt:lpstr>PowerPoint-presentatie</vt:lpstr>
      <vt:lpstr>Genregulatie – eukaryoten</vt:lpstr>
      <vt:lpstr>Genregulatie – eukaryoten</vt:lpstr>
      <vt:lpstr>Voorbeeld  (2023-II)</vt:lpstr>
      <vt:lpstr>Voorbeeld  (2025-II)</vt:lpstr>
      <vt:lpstr>Hardy-Weinberg</vt:lpstr>
      <vt:lpstr>Voorbeeld </vt:lpstr>
      <vt:lpstr>Uitwerking</vt:lpstr>
      <vt:lpstr>Uitwerking</vt:lpstr>
      <vt:lpstr>Zuurstofverzadigingscurve</vt:lpstr>
      <vt:lpstr>PowerPoint-presentatie</vt:lpstr>
      <vt:lpstr>Voorbeeld (2022-I)</vt:lpstr>
      <vt:lpstr>Voorbeeld (2022-I)</vt:lpstr>
      <vt:lpstr>Afweercellen</vt:lpstr>
      <vt:lpstr>PowerPoint-presentatie</vt:lpstr>
      <vt:lpstr>Aangeboren afweer</vt:lpstr>
      <vt:lpstr>Verworven afweer</vt:lpstr>
      <vt:lpstr>Verworven afweer</vt:lpstr>
      <vt:lpstr>PowerPoint-presentatie</vt:lpstr>
      <vt:lpstr>Allergieёn</vt:lpstr>
      <vt:lpstr>Voorbeeld (2025-I)</vt:lpstr>
      <vt:lpstr>Uitwerking</vt:lpstr>
      <vt:lpstr>Zenuwstelsel</vt:lpstr>
      <vt:lpstr>Centraal zenuwstelsel</vt:lpstr>
      <vt:lpstr>Doorsnede</vt:lpstr>
      <vt:lpstr>PowerPoint-presentatie</vt:lpstr>
      <vt:lpstr>Autonoom zenuwstelsel</vt:lpstr>
      <vt:lpstr>Impulsoverdracht</vt:lpstr>
      <vt:lpstr>PowerPoint-presentatie</vt:lpstr>
      <vt:lpstr>Voorbeeld  (2025-I)</vt:lpstr>
      <vt:lpstr>Uitwerking</vt:lpstr>
      <vt:lpstr>Voorbeeld  (2025-II)</vt:lpstr>
      <vt:lpstr>Uitwerking</vt:lpstr>
      <vt:lpstr>Hormonen – positieve en negatieve terugkoppeling</vt:lpstr>
      <vt:lpstr>Menstruatiecyclus</vt:lpstr>
      <vt:lpstr>Hormonen</vt:lpstr>
      <vt:lpstr>Voorbeeld (2025-II)</vt:lpstr>
      <vt:lpstr>Hormonen</vt:lpstr>
      <vt:lpstr>Uitwerking</vt:lpstr>
      <vt:lpstr>Evolutionaire stamboom</vt:lpstr>
      <vt:lpstr>PowerPoint-presentatie</vt:lpstr>
      <vt:lpstr>PowerPoint-presentatie</vt:lpstr>
      <vt:lpstr>PowerPoint-presentatie</vt:lpstr>
      <vt:lpstr>PowerPoint-presentatie</vt:lpstr>
      <vt:lpstr>PowerPoint-presentatie</vt:lpstr>
      <vt:lpstr>Mitose</vt:lpstr>
      <vt:lpstr>Mitose</vt:lpstr>
      <vt:lpstr>Meiose</vt:lpstr>
      <vt:lpstr>Voorbeeld (2025-II)</vt:lpstr>
      <vt:lpstr>Uitwerking</vt:lpstr>
      <vt:lpstr>Extra slides</vt:lpstr>
      <vt:lpstr>Bloedsomloop</vt:lpstr>
      <vt:lpstr>Bloedsomloop</vt:lpstr>
      <vt:lpstr>Bloedsomloop</vt:lpstr>
      <vt:lpstr>Voorbeeld (2021-I)</vt:lpstr>
      <vt:lpstr>Voorbeeld (2021-I)</vt:lpstr>
      <vt:lpstr>Uitwerking</vt:lpstr>
      <vt:lpstr>PCR</vt:lpstr>
      <vt:lpstr>Gelelektroforese</vt:lpstr>
      <vt:lpstr>RNA interferentie (RNAi)</vt:lpstr>
      <vt:lpstr>CRISPR-Cas</vt:lpstr>
      <vt:lpstr>Energieproductie</vt:lpstr>
      <vt:lpstr>Dissimilatie</vt:lpstr>
      <vt:lpstr>PowerPoint-presentatie</vt:lpstr>
      <vt:lpstr>Glycolyse</vt:lpstr>
      <vt:lpstr>Citroenzuurcyclus</vt:lpstr>
      <vt:lpstr>Oxidatieve fosforylering / ademhalingsketen</vt:lpstr>
      <vt:lpstr>PowerPoint-presentatie</vt:lpstr>
      <vt:lpstr>Koolstofkringloop</vt:lpstr>
      <vt:lpstr>Bloedgroepen</vt:lpstr>
      <vt:lpstr>PowerPoint-presentatie</vt:lpstr>
      <vt:lpstr>Printscreens die niet verspringen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HAVO biologie</dc:title>
  <dc:creator>Jos Stolper</dc:creator>
  <cp:lastModifiedBy>Gelderen, S. van</cp:lastModifiedBy>
  <cp:revision>3</cp:revision>
  <dcterms:created xsi:type="dcterms:W3CDTF">2022-04-29T11:47:46Z</dcterms:created>
  <dcterms:modified xsi:type="dcterms:W3CDTF">2026-05-21T11:39:48Z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0x0101000A69612985F38A4696AAD18D581E630E</vt:lpwstr>
  </property>
  <property fmtid="{D5CDD505-2E9C-101B-9397-08002B2CF9AE}" pid="3" name="MediaServiceImageTags">
    <vt:lpwstr/>
  </property>
</Properties>
</file>